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60" r:id="rId5"/>
    <p:sldId id="263" r:id="rId6"/>
    <p:sldId id="264" r:id="rId7"/>
    <p:sldId id="277" r:id="rId8"/>
    <p:sldId id="261" r:id="rId9"/>
    <p:sldId id="268" r:id="rId10"/>
    <p:sldId id="267" r:id="rId11"/>
    <p:sldId id="265" r:id="rId12"/>
    <p:sldId id="269" r:id="rId13"/>
    <p:sldId id="270" r:id="rId14"/>
    <p:sldId id="271" r:id="rId15"/>
    <p:sldId id="272" r:id="rId16"/>
    <p:sldId id="273" r:id="rId17"/>
    <p:sldId id="274" r:id="rId18"/>
    <p:sldId id="279" r:id="rId19"/>
    <p:sldId id="266" r:id="rId20"/>
    <p:sldId id="278" r:id="rId21"/>
    <p:sldId id="276" r:id="rId22"/>
    <p:sldId id="275" r:id="rId23"/>
    <p:sldId id="282" r:id="rId24"/>
    <p:sldId id="280" r:id="rId25"/>
    <p:sldId id="259"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B9DFE7-4E8A-4AB6-B5C0-DE2F43555282}" v="6" dt="2023-05-02T14:03:16.230"/>
    <p1510:client id="{7B70B679-C2F2-4C61-96D8-A251394B447C}" v="25" dt="2023-05-02T16:43:05.019"/>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autoAdjust="0"/>
    <p:restoredTop sz="85989" autoAdjust="0"/>
  </p:normalViewPr>
  <p:slideViewPr>
    <p:cSldViewPr snapToGrid="0">
      <p:cViewPr varScale="1">
        <p:scale>
          <a:sx n="95" d="100"/>
          <a:sy n="95" d="100"/>
        </p:scale>
        <p:origin x="1158"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et Gülnar" userId="862947566b3e3dda" providerId="LiveId" clId="{69B9DFE7-4E8A-4AB6-B5C0-DE2F43555282}"/>
    <pc:docChg chg="undo custSel addSld modSld">
      <pc:chgData name="Samet Gülnar" userId="862947566b3e3dda" providerId="LiveId" clId="{69B9DFE7-4E8A-4AB6-B5C0-DE2F43555282}" dt="2023-05-02T14:03:16.229" v="268" actId="14826"/>
      <pc:docMkLst>
        <pc:docMk/>
      </pc:docMkLst>
      <pc:sldChg chg="modSp mod modNotesTx">
        <pc:chgData name="Samet Gülnar" userId="862947566b3e3dda" providerId="LiveId" clId="{69B9DFE7-4E8A-4AB6-B5C0-DE2F43555282}" dt="2023-05-02T14:00:30.752" v="213" actId="20577"/>
        <pc:sldMkLst>
          <pc:docMk/>
          <pc:sldMk cId="1696400367" sldId="261"/>
        </pc:sldMkLst>
        <pc:spChg chg="mod">
          <ac:chgData name="Samet Gülnar" userId="862947566b3e3dda" providerId="LiveId" clId="{69B9DFE7-4E8A-4AB6-B5C0-DE2F43555282}" dt="2023-05-02T14:00:30.752" v="213" actId="20577"/>
          <ac:spMkLst>
            <pc:docMk/>
            <pc:sldMk cId="1696400367" sldId="261"/>
            <ac:spMk id="5" creationId="{9926F3DD-54E6-CF3F-FA9C-EE6B02FF3218}"/>
          </ac:spMkLst>
        </pc:spChg>
        <pc:picChg chg="mod">
          <ac:chgData name="Samet Gülnar" userId="862947566b3e3dda" providerId="LiveId" clId="{69B9DFE7-4E8A-4AB6-B5C0-DE2F43555282}" dt="2023-05-02T13:56:04.911" v="204" actId="14826"/>
          <ac:picMkLst>
            <pc:docMk/>
            <pc:sldMk cId="1696400367" sldId="261"/>
            <ac:picMk id="14" creationId="{2D742E0C-A003-14C2-FB6D-EB913B1CB8FD}"/>
          </ac:picMkLst>
        </pc:picChg>
      </pc:sldChg>
      <pc:sldChg chg="addSp delSp modSp mod">
        <pc:chgData name="Samet Gülnar" userId="862947566b3e3dda" providerId="LiveId" clId="{69B9DFE7-4E8A-4AB6-B5C0-DE2F43555282}" dt="2023-05-02T13:29:59.500" v="154" actId="6549"/>
        <pc:sldMkLst>
          <pc:docMk/>
          <pc:sldMk cId="2242257331" sldId="262"/>
        </pc:sldMkLst>
        <pc:spChg chg="add mod">
          <ac:chgData name="Samet Gülnar" userId="862947566b3e3dda" providerId="LiveId" clId="{69B9DFE7-4E8A-4AB6-B5C0-DE2F43555282}" dt="2023-05-02T13:23:51.671" v="138"/>
          <ac:spMkLst>
            <pc:docMk/>
            <pc:sldMk cId="2242257331" sldId="262"/>
            <ac:spMk id="2" creationId="{771F4067-D87E-C3E5-F0F7-528D889E2028}"/>
          </ac:spMkLst>
        </pc:spChg>
        <pc:spChg chg="mod">
          <ac:chgData name="Samet Gülnar" userId="862947566b3e3dda" providerId="LiveId" clId="{69B9DFE7-4E8A-4AB6-B5C0-DE2F43555282}" dt="2023-05-02T13:29:59.500" v="154" actId="6549"/>
          <ac:spMkLst>
            <pc:docMk/>
            <pc:sldMk cId="2242257331" sldId="262"/>
            <ac:spMk id="5" creationId="{9926F3DD-54E6-CF3F-FA9C-EE6B02FF3218}"/>
          </ac:spMkLst>
        </pc:spChg>
        <pc:spChg chg="del">
          <ac:chgData name="Samet Gülnar" userId="862947566b3e3dda" providerId="LiveId" clId="{69B9DFE7-4E8A-4AB6-B5C0-DE2F43555282}" dt="2023-05-02T13:23:51.280" v="137" actId="478"/>
          <ac:spMkLst>
            <pc:docMk/>
            <pc:sldMk cId="2242257331" sldId="262"/>
            <ac:spMk id="11" creationId="{DBA5DC45-9A71-0D42-4EA7-63D388F6DCCA}"/>
          </ac:spMkLst>
        </pc:spChg>
      </pc:sldChg>
      <pc:sldChg chg="modSp mod modNotesTx">
        <pc:chgData name="Samet Gülnar" userId="862947566b3e3dda" providerId="LiveId" clId="{69B9DFE7-4E8A-4AB6-B5C0-DE2F43555282}" dt="2023-05-02T13:47:30.807" v="202" actId="20577"/>
        <pc:sldMkLst>
          <pc:docMk/>
          <pc:sldMk cId="459029257" sldId="263"/>
        </pc:sldMkLst>
        <pc:spChg chg="mod">
          <ac:chgData name="Samet Gülnar" userId="862947566b3e3dda" providerId="LiveId" clId="{69B9DFE7-4E8A-4AB6-B5C0-DE2F43555282}" dt="2023-05-02T13:35:33.533" v="201" actId="5793"/>
          <ac:spMkLst>
            <pc:docMk/>
            <pc:sldMk cId="459029257" sldId="263"/>
            <ac:spMk id="9" creationId="{45E2398B-B94E-5EB6-927D-80EFACF0B4F1}"/>
          </ac:spMkLst>
        </pc:spChg>
      </pc:sldChg>
      <pc:sldChg chg="addSp delSp modSp mod modNotesTx">
        <pc:chgData name="Samet Gülnar" userId="862947566b3e3dda" providerId="LiveId" clId="{69B9DFE7-4E8A-4AB6-B5C0-DE2F43555282}" dt="2023-05-02T13:31:07.964" v="156" actId="6549"/>
        <pc:sldMkLst>
          <pc:docMk/>
          <pc:sldMk cId="511431590" sldId="264"/>
        </pc:sldMkLst>
        <pc:spChg chg="add mod">
          <ac:chgData name="Samet Gülnar" userId="862947566b3e3dda" providerId="LiveId" clId="{69B9DFE7-4E8A-4AB6-B5C0-DE2F43555282}" dt="2023-05-02T13:23:47.543" v="136"/>
          <ac:spMkLst>
            <pc:docMk/>
            <pc:sldMk cId="511431590" sldId="264"/>
            <ac:spMk id="2" creationId="{AC9953A1-35CD-DE17-B2A9-2977EE1349E3}"/>
          </ac:spMkLst>
        </pc:spChg>
        <pc:spChg chg="mod">
          <ac:chgData name="Samet Gülnar" userId="862947566b3e3dda" providerId="LiveId" clId="{69B9DFE7-4E8A-4AB6-B5C0-DE2F43555282}" dt="2023-05-02T13:29:52.033" v="151" actId="14100"/>
          <ac:spMkLst>
            <pc:docMk/>
            <pc:sldMk cId="511431590" sldId="264"/>
            <ac:spMk id="5" creationId="{9926F3DD-54E6-CF3F-FA9C-EE6B02FF3218}"/>
          </ac:spMkLst>
        </pc:spChg>
        <pc:spChg chg="del">
          <ac:chgData name="Samet Gülnar" userId="862947566b3e3dda" providerId="LiveId" clId="{69B9DFE7-4E8A-4AB6-B5C0-DE2F43555282}" dt="2023-05-02T13:23:46.153" v="135" actId="21"/>
          <ac:spMkLst>
            <pc:docMk/>
            <pc:sldMk cId="511431590" sldId="264"/>
            <ac:spMk id="11" creationId="{DBA5DC45-9A71-0D42-4EA7-63D388F6DCCA}"/>
          </ac:spMkLst>
        </pc:spChg>
      </pc:sldChg>
      <pc:sldChg chg="modSp add mod">
        <pc:chgData name="Samet Gülnar" userId="862947566b3e3dda" providerId="LiveId" clId="{69B9DFE7-4E8A-4AB6-B5C0-DE2F43555282}" dt="2023-05-02T14:03:16.229" v="268" actId="14826"/>
        <pc:sldMkLst>
          <pc:docMk/>
          <pc:sldMk cId="1835924965" sldId="265"/>
        </pc:sldMkLst>
        <pc:spChg chg="mod">
          <ac:chgData name="Samet Gülnar" userId="862947566b3e3dda" providerId="LiveId" clId="{69B9DFE7-4E8A-4AB6-B5C0-DE2F43555282}" dt="2023-05-02T14:03:03.520" v="267" actId="207"/>
          <ac:spMkLst>
            <pc:docMk/>
            <pc:sldMk cId="1835924965" sldId="265"/>
            <ac:spMk id="2" creationId="{771F4067-D87E-C3E5-F0F7-528D889E2028}"/>
          </ac:spMkLst>
        </pc:spChg>
        <pc:spChg chg="mod">
          <ac:chgData name="Samet Gülnar" userId="862947566b3e3dda" providerId="LiveId" clId="{69B9DFE7-4E8A-4AB6-B5C0-DE2F43555282}" dt="2023-05-02T14:02:53.544" v="265" actId="1076"/>
          <ac:spMkLst>
            <pc:docMk/>
            <pc:sldMk cId="1835924965" sldId="265"/>
            <ac:spMk id="9" creationId="{45E2398B-B94E-5EB6-927D-80EFACF0B4F1}"/>
          </ac:spMkLst>
        </pc:spChg>
        <pc:picChg chg="mod">
          <ac:chgData name="Samet Gülnar" userId="862947566b3e3dda" providerId="LiveId" clId="{69B9DFE7-4E8A-4AB6-B5C0-DE2F43555282}" dt="2023-05-02T14:03:16.229" v="268" actId="14826"/>
          <ac:picMkLst>
            <pc:docMk/>
            <pc:sldMk cId="1835924965" sldId="265"/>
            <ac:picMk id="14" creationId="{2D742E0C-A003-14C2-FB6D-EB913B1CB8FD}"/>
          </ac:picMkLst>
        </pc:picChg>
      </pc:sldChg>
    </pc:docChg>
  </pc:docChgLst>
  <pc:docChgLst>
    <pc:chgData name="Samet Gülnar" userId="862947566b3e3dda" providerId="LiveId" clId="{7B70B679-C2F2-4C61-96D8-A251394B447C}"/>
    <pc:docChg chg="undo custSel addSld delSld modSld">
      <pc:chgData name="Samet Gülnar" userId="862947566b3e3dda" providerId="LiveId" clId="{7B70B679-C2F2-4C61-96D8-A251394B447C}" dt="2023-05-02T16:45:06.271" v="1433" actId="14100"/>
      <pc:docMkLst>
        <pc:docMk/>
      </pc:docMkLst>
      <pc:sldChg chg="modSp mod modNotesTx">
        <pc:chgData name="Samet Gülnar" userId="862947566b3e3dda" providerId="LiveId" clId="{7B70B679-C2F2-4C61-96D8-A251394B447C}" dt="2023-05-02T16:08:26.662" v="656" actId="20577"/>
        <pc:sldMkLst>
          <pc:docMk/>
          <pc:sldMk cId="1696400367" sldId="261"/>
        </pc:sldMkLst>
        <pc:spChg chg="mod">
          <ac:chgData name="Samet Gülnar" userId="862947566b3e3dda" providerId="LiveId" clId="{7B70B679-C2F2-4C61-96D8-A251394B447C}" dt="2023-05-02T16:08:26.662" v="656" actId="20577"/>
          <ac:spMkLst>
            <pc:docMk/>
            <pc:sldMk cId="1696400367" sldId="261"/>
            <ac:spMk id="9" creationId="{45E2398B-B94E-5EB6-927D-80EFACF0B4F1}"/>
          </ac:spMkLst>
        </pc:spChg>
      </pc:sldChg>
      <pc:sldChg chg="modSp del mod">
        <pc:chgData name="Samet Gülnar" userId="862947566b3e3dda" providerId="LiveId" clId="{7B70B679-C2F2-4C61-96D8-A251394B447C}" dt="2023-05-02T16:13:39.287" v="684" actId="47"/>
        <pc:sldMkLst>
          <pc:docMk/>
          <pc:sldMk cId="2242257331" sldId="262"/>
        </pc:sldMkLst>
        <pc:spChg chg="mod">
          <ac:chgData name="Samet Gülnar" userId="862947566b3e3dda" providerId="LiveId" clId="{7B70B679-C2F2-4C61-96D8-A251394B447C}" dt="2023-05-02T15:06:25.873" v="164" actId="113"/>
          <ac:spMkLst>
            <pc:docMk/>
            <pc:sldMk cId="2242257331" sldId="262"/>
            <ac:spMk id="5" creationId="{9926F3DD-54E6-CF3F-FA9C-EE6B02FF3218}"/>
          </ac:spMkLst>
        </pc:spChg>
        <pc:spChg chg="mod">
          <ac:chgData name="Samet Gülnar" userId="862947566b3e3dda" providerId="LiveId" clId="{7B70B679-C2F2-4C61-96D8-A251394B447C}" dt="2023-05-02T16:08:15.097" v="652" actId="20577"/>
          <ac:spMkLst>
            <pc:docMk/>
            <pc:sldMk cId="2242257331" sldId="262"/>
            <ac:spMk id="9" creationId="{45E2398B-B94E-5EB6-927D-80EFACF0B4F1}"/>
          </ac:spMkLst>
        </pc:spChg>
      </pc:sldChg>
      <pc:sldChg chg="modSp mod">
        <pc:chgData name="Samet Gülnar" userId="862947566b3e3dda" providerId="LiveId" clId="{7B70B679-C2F2-4C61-96D8-A251394B447C}" dt="2023-05-02T16:13:22.818" v="683"/>
        <pc:sldMkLst>
          <pc:docMk/>
          <pc:sldMk cId="511431590" sldId="264"/>
        </pc:sldMkLst>
        <pc:spChg chg="mod">
          <ac:chgData name="Samet Gülnar" userId="862947566b3e3dda" providerId="LiveId" clId="{7B70B679-C2F2-4C61-96D8-A251394B447C}" dt="2023-05-02T16:13:22.818" v="683"/>
          <ac:spMkLst>
            <pc:docMk/>
            <pc:sldMk cId="511431590" sldId="264"/>
            <ac:spMk id="5" creationId="{9926F3DD-54E6-CF3F-FA9C-EE6B02FF3218}"/>
          </ac:spMkLst>
        </pc:spChg>
        <pc:spChg chg="mod">
          <ac:chgData name="Samet Gülnar" userId="862947566b3e3dda" providerId="LiveId" clId="{7B70B679-C2F2-4C61-96D8-A251394B447C}" dt="2023-05-02T16:08:12.469" v="651" actId="20577"/>
          <ac:spMkLst>
            <pc:docMk/>
            <pc:sldMk cId="511431590" sldId="264"/>
            <ac:spMk id="9" creationId="{45E2398B-B94E-5EB6-927D-80EFACF0B4F1}"/>
          </ac:spMkLst>
        </pc:spChg>
      </pc:sldChg>
      <pc:sldChg chg="modSp mod modNotesTx">
        <pc:chgData name="Samet Gülnar" userId="862947566b3e3dda" providerId="LiveId" clId="{7B70B679-C2F2-4C61-96D8-A251394B447C}" dt="2023-05-02T16:29:08.179" v="1078" actId="113"/>
        <pc:sldMkLst>
          <pc:docMk/>
          <pc:sldMk cId="1835924965" sldId="265"/>
        </pc:sldMkLst>
        <pc:spChg chg="mod">
          <ac:chgData name="Samet Gülnar" userId="862947566b3e3dda" providerId="LiveId" clId="{7B70B679-C2F2-4C61-96D8-A251394B447C}" dt="2023-05-02T15:49:22.966" v="624" actId="207"/>
          <ac:spMkLst>
            <pc:docMk/>
            <pc:sldMk cId="1835924965" sldId="265"/>
            <ac:spMk id="2" creationId="{771F4067-D87E-C3E5-F0F7-528D889E2028}"/>
          </ac:spMkLst>
        </pc:spChg>
        <pc:spChg chg="mod">
          <ac:chgData name="Samet Gülnar" userId="862947566b3e3dda" providerId="LiveId" clId="{7B70B679-C2F2-4C61-96D8-A251394B447C}" dt="2023-05-02T16:29:08.179" v="1078" actId="113"/>
          <ac:spMkLst>
            <pc:docMk/>
            <pc:sldMk cId="1835924965" sldId="265"/>
            <ac:spMk id="5" creationId="{9926F3DD-54E6-CF3F-FA9C-EE6B02FF3218}"/>
          </ac:spMkLst>
        </pc:spChg>
        <pc:spChg chg="mod">
          <ac:chgData name="Samet Gülnar" userId="862947566b3e3dda" providerId="LiveId" clId="{7B70B679-C2F2-4C61-96D8-A251394B447C}" dt="2023-05-02T15:48:50.800" v="595"/>
          <ac:spMkLst>
            <pc:docMk/>
            <pc:sldMk cId="1835924965" sldId="265"/>
            <ac:spMk id="9" creationId="{45E2398B-B94E-5EB6-927D-80EFACF0B4F1}"/>
          </ac:spMkLst>
        </pc:spChg>
        <pc:picChg chg="mod">
          <ac:chgData name="Samet Gülnar" userId="862947566b3e3dda" providerId="LiveId" clId="{7B70B679-C2F2-4C61-96D8-A251394B447C}" dt="2023-05-02T15:59:57.368" v="627" actId="14826"/>
          <ac:picMkLst>
            <pc:docMk/>
            <pc:sldMk cId="1835924965" sldId="265"/>
            <ac:picMk id="14" creationId="{2D742E0C-A003-14C2-FB6D-EB913B1CB8FD}"/>
          </ac:picMkLst>
        </pc:picChg>
      </pc:sldChg>
      <pc:sldChg chg="add del">
        <pc:chgData name="Samet Gülnar" userId="862947566b3e3dda" providerId="LiveId" clId="{7B70B679-C2F2-4C61-96D8-A251394B447C}" dt="2023-05-02T14:55:12.869" v="5" actId="47"/>
        <pc:sldMkLst>
          <pc:docMk/>
          <pc:sldMk cId="1341029429" sldId="266"/>
        </pc:sldMkLst>
      </pc:sldChg>
      <pc:sldChg chg="modSp add del mod modNotesTx">
        <pc:chgData name="Samet Gülnar" userId="862947566b3e3dda" providerId="LiveId" clId="{7B70B679-C2F2-4C61-96D8-A251394B447C}" dt="2023-05-02T16:10:10.177" v="659" actId="2696"/>
        <pc:sldMkLst>
          <pc:docMk/>
          <pc:sldMk cId="2254453136" sldId="266"/>
        </pc:sldMkLst>
        <pc:spChg chg="mod">
          <ac:chgData name="Samet Gülnar" userId="862947566b3e3dda" providerId="LiveId" clId="{7B70B679-C2F2-4C61-96D8-A251394B447C}" dt="2023-05-02T14:58:10.809" v="33" actId="20577"/>
          <ac:spMkLst>
            <pc:docMk/>
            <pc:sldMk cId="2254453136" sldId="266"/>
            <ac:spMk id="2" creationId="{771F4067-D87E-C3E5-F0F7-528D889E2028}"/>
          </ac:spMkLst>
        </pc:spChg>
        <pc:spChg chg="mod">
          <ac:chgData name="Samet Gülnar" userId="862947566b3e3dda" providerId="LiveId" clId="{7B70B679-C2F2-4C61-96D8-A251394B447C}" dt="2023-05-02T15:31:05.875" v="372" actId="20577"/>
          <ac:spMkLst>
            <pc:docMk/>
            <pc:sldMk cId="2254453136" sldId="266"/>
            <ac:spMk id="5" creationId="{9926F3DD-54E6-CF3F-FA9C-EE6B02FF3218}"/>
          </ac:spMkLst>
        </pc:spChg>
        <pc:spChg chg="mod">
          <ac:chgData name="Samet Gülnar" userId="862947566b3e3dda" providerId="LiveId" clId="{7B70B679-C2F2-4C61-96D8-A251394B447C}" dt="2023-05-02T16:07:39.804" v="646" actId="20577"/>
          <ac:spMkLst>
            <pc:docMk/>
            <pc:sldMk cId="2254453136" sldId="266"/>
            <ac:spMk id="9" creationId="{45E2398B-B94E-5EB6-927D-80EFACF0B4F1}"/>
          </ac:spMkLst>
        </pc:spChg>
        <pc:picChg chg="mod">
          <ac:chgData name="Samet Gülnar" userId="862947566b3e3dda" providerId="LiveId" clId="{7B70B679-C2F2-4C61-96D8-A251394B447C}" dt="2023-05-02T15:58:13.477" v="625" actId="1076"/>
          <ac:picMkLst>
            <pc:docMk/>
            <pc:sldMk cId="2254453136" sldId="266"/>
            <ac:picMk id="13" creationId="{CDB6A5A4-D57C-70D6-1E76-D3B659CE6AF9}"/>
          </ac:picMkLst>
        </pc:picChg>
        <pc:picChg chg="mod">
          <ac:chgData name="Samet Gülnar" userId="862947566b3e3dda" providerId="LiveId" clId="{7B70B679-C2F2-4C61-96D8-A251394B447C}" dt="2023-05-02T14:59:07.043" v="34" actId="14826"/>
          <ac:picMkLst>
            <pc:docMk/>
            <pc:sldMk cId="2254453136" sldId="266"/>
            <ac:picMk id="14" creationId="{2D742E0C-A003-14C2-FB6D-EB913B1CB8FD}"/>
          </ac:picMkLst>
        </pc:picChg>
      </pc:sldChg>
      <pc:sldChg chg="add">
        <pc:chgData name="Samet Gülnar" userId="862947566b3e3dda" providerId="LiveId" clId="{7B70B679-C2F2-4C61-96D8-A251394B447C}" dt="2023-05-02T16:10:21.579" v="660"/>
        <pc:sldMkLst>
          <pc:docMk/>
          <pc:sldMk cId="2943734600" sldId="266"/>
        </pc:sldMkLst>
      </pc:sldChg>
      <pc:sldChg chg="add del">
        <pc:chgData name="Samet Gülnar" userId="862947566b3e3dda" providerId="LiveId" clId="{7B70B679-C2F2-4C61-96D8-A251394B447C}" dt="2023-05-02T14:57:58.610" v="13" actId="47"/>
        <pc:sldMkLst>
          <pc:docMk/>
          <pc:sldMk cId="3323517609" sldId="266"/>
        </pc:sldMkLst>
      </pc:sldChg>
      <pc:sldChg chg="modSp add mod modNotesTx">
        <pc:chgData name="Samet Gülnar" userId="862947566b3e3dda" providerId="LiveId" clId="{7B70B679-C2F2-4C61-96D8-A251394B447C}" dt="2023-05-02T16:00:29.697" v="628" actId="20577"/>
        <pc:sldMkLst>
          <pc:docMk/>
          <pc:sldMk cId="1636434210" sldId="267"/>
        </pc:sldMkLst>
        <pc:spChg chg="mod">
          <ac:chgData name="Samet Gülnar" userId="862947566b3e3dda" providerId="LiveId" clId="{7B70B679-C2F2-4C61-96D8-A251394B447C}" dt="2023-05-02T15:33:29.590" v="541" actId="20577"/>
          <ac:spMkLst>
            <pc:docMk/>
            <pc:sldMk cId="1636434210" sldId="267"/>
            <ac:spMk id="5" creationId="{9926F3DD-54E6-CF3F-FA9C-EE6B02FF3218}"/>
          </ac:spMkLst>
        </pc:spChg>
        <pc:spChg chg="mod">
          <ac:chgData name="Samet Gülnar" userId="862947566b3e3dda" providerId="LiveId" clId="{7B70B679-C2F2-4C61-96D8-A251394B447C}" dt="2023-05-02T15:35:37.897" v="546"/>
          <ac:spMkLst>
            <pc:docMk/>
            <pc:sldMk cId="1636434210" sldId="267"/>
            <ac:spMk id="9" creationId="{45E2398B-B94E-5EB6-927D-80EFACF0B4F1}"/>
          </ac:spMkLst>
        </pc:spChg>
        <pc:spChg chg="mod">
          <ac:chgData name="Samet Gülnar" userId="862947566b3e3dda" providerId="LiveId" clId="{7B70B679-C2F2-4C61-96D8-A251394B447C}" dt="2023-05-02T15:36:44.703" v="594" actId="207"/>
          <ac:spMkLst>
            <pc:docMk/>
            <pc:sldMk cId="1636434210" sldId="267"/>
            <ac:spMk id="11" creationId="{DBA5DC45-9A71-0D42-4EA7-63D388F6DCCA}"/>
          </ac:spMkLst>
        </pc:spChg>
        <pc:picChg chg="mod">
          <ac:chgData name="Samet Gülnar" userId="862947566b3e3dda" providerId="LiveId" clId="{7B70B679-C2F2-4C61-96D8-A251394B447C}" dt="2023-05-02T15:59:47.897" v="626" actId="14826"/>
          <ac:picMkLst>
            <pc:docMk/>
            <pc:sldMk cId="1636434210" sldId="267"/>
            <ac:picMk id="14" creationId="{2D742E0C-A003-14C2-FB6D-EB913B1CB8FD}"/>
          </ac:picMkLst>
        </pc:picChg>
      </pc:sldChg>
      <pc:sldChg chg="add del">
        <pc:chgData name="Samet Gülnar" userId="862947566b3e3dda" providerId="LiveId" clId="{7B70B679-C2F2-4C61-96D8-A251394B447C}" dt="2023-05-02T16:11:24.815" v="662"/>
        <pc:sldMkLst>
          <pc:docMk/>
          <pc:sldMk cId="2113822993" sldId="268"/>
        </pc:sldMkLst>
      </pc:sldChg>
      <pc:sldChg chg="modSp add mod">
        <pc:chgData name="Samet Gülnar" userId="862947566b3e3dda" providerId="LiveId" clId="{7B70B679-C2F2-4C61-96D8-A251394B447C}" dt="2023-05-02T16:17:00.103" v="868" actId="207"/>
        <pc:sldMkLst>
          <pc:docMk/>
          <pc:sldMk cId="3257241137" sldId="268"/>
        </pc:sldMkLst>
        <pc:spChg chg="mod">
          <ac:chgData name="Samet Gülnar" userId="862947566b3e3dda" providerId="LiveId" clId="{7B70B679-C2F2-4C61-96D8-A251394B447C}" dt="2023-05-02T16:17:00.103" v="868" actId="207"/>
          <ac:spMkLst>
            <pc:docMk/>
            <pc:sldMk cId="3257241137" sldId="268"/>
            <ac:spMk id="2" creationId="{771F4067-D87E-C3E5-F0F7-528D889E2028}"/>
          </ac:spMkLst>
        </pc:spChg>
        <pc:spChg chg="mod">
          <ac:chgData name="Samet Gülnar" userId="862947566b3e3dda" providerId="LiveId" clId="{7B70B679-C2F2-4C61-96D8-A251394B447C}" dt="2023-05-02T16:16:35.294" v="866" actId="113"/>
          <ac:spMkLst>
            <pc:docMk/>
            <pc:sldMk cId="3257241137" sldId="268"/>
            <ac:spMk id="5" creationId="{9926F3DD-54E6-CF3F-FA9C-EE6B02FF3218}"/>
          </ac:spMkLst>
        </pc:spChg>
        <pc:spChg chg="mod">
          <ac:chgData name="Samet Gülnar" userId="862947566b3e3dda" providerId="LiveId" clId="{7B70B679-C2F2-4C61-96D8-A251394B447C}" dt="2023-05-02T16:16:55.382" v="867" actId="207"/>
          <ac:spMkLst>
            <pc:docMk/>
            <pc:sldMk cId="3257241137" sldId="268"/>
            <ac:spMk id="9" creationId="{45E2398B-B94E-5EB6-927D-80EFACF0B4F1}"/>
          </ac:spMkLst>
        </pc:spChg>
        <pc:picChg chg="mod">
          <ac:chgData name="Samet Gülnar" userId="862947566b3e3dda" providerId="LiveId" clId="{7B70B679-C2F2-4C61-96D8-A251394B447C}" dt="2023-05-02T16:16:26.749" v="863" actId="1076"/>
          <ac:picMkLst>
            <pc:docMk/>
            <pc:sldMk cId="3257241137" sldId="268"/>
            <ac:picMk id="13" creationId="{CDB6A5A4-D57C-70D6-1E76-D3B659CE6AF9}"/>
          </ac:picMkLst>
        </pc:picChg>
        <pc:picChg chg="mod">
          <ac:chgData name="Samet Gülnar" userId="862947566b3e3dda" providerId="LiveId" clId="{7B70B679-C2F2-4C61-96D8-A251394B447C}" dt="2023-05-02T16:12:16.226" v="681" actId="14826"/>
          <ac:picMkLst>
            <pc:docMk/>
            <pc:sldMk cId="3257241137" sldId="268"/>
            <ac:picMk id="14" creationId="{2D742E0C-A003-14C2-FB6D-EB913B1CB8FD}"/>
          </ac:picMkLst>
        </pc:picChg>
      </pc:sldChg>
      <pc:sldChg chg="new del">
        <pc:chgData name="Samet Gülnar" userId="862947566b3e3dda" providerId="LiveId" clId="{7B70B679-C2F2-4C61-96D8-A251394B447C}" dt="2023-05-02T15:19:33.967" v="166" actId="47"/>
        <pc:sldMkLst>
          <pc:docMk/>
          <pc:sldMk cId="4228035785" sldId="268"/>
        </pc:sldMkLst>
      </pc:sldChg>
      <pc:sldChg chg="modSp add mod">
        <pc:chgData name="Samet Gülnar" userId="862947566b3e3dda" providerId="LiveId" clId="{7B70B679-C2F2-4C61-96D8-A251394B447C}" dt="2023-05-02T16:32:17.991" v="1191" actId="20577"/>
        <pc:sldMkLst>
          <pc:docMk/>
          <pc:sldMk cId="2526929393" sldId="269"/>
        </pc:sldMkLst>
        <pc:spChg chg="mod">
          <ac:chgData name="Samet Gülnar" userId="862947566b3e3dda" providerId="LiveId" clId="{7B70B679-C2F2-4C61-96D8-A251394B447C}" dt="2023-05-02T16:32:17.991" v="1191" actId="20577"/>
          <ac:spMkLst>
            <pc:docMk/>
            <pc:sldMk cId="2526929393" sldId="269"/>
            <ac:spMk id="5" creationId="{9926F3DD-54E6-CF3F-FA9C-EE6B02FF3218}"/>
          </ac:spMkLst>
        </pc:spChg>
        <pc:spChg chg="mod">
          <ac:chgData name="Samet Gülnar" userId="862947566b3e3dda" providerId="LiveId" clId="{7B70B679-C2F2-4C61-96D8-A251394B447C}" dt="2023-05-02T16:29:48.537" v="1108" actId="20577"/>
          <ac:spMkLst>
            <pc:docMk/>
            <pc:sldMk cId="2526929393" sldId="269"/>
            <ac:spMk id="9" creationId="{45E2398B-B94E-5EB6-927D-80EFACF0B4F1}"/>
          </ac:spMkLst>
        </pc:spChg>
        <pc:picChg chg="mod">
          <ac:chgData name="Samet Gülnar" userId="862947566b3e3dda" providerId="LiveId" clId="{7B70B679-C2F2-4C61-96D8-A251394B447C}" dt="2023-05-02T16:30:46.593" v="1144" actId="14826"/>
          <ac:picMkLst>
            <pc:docMk/>
            <pc:sldMk cId="2526929393" sldId="269"/>
            <ac:picMk id="14" creationId="{2D742E0C-A003-14C2-FB6D-EB913B1CB8FD}"/>
          </ac:picMkLst>
        </pc:picChg>
      </pc:sldChg>
      <pc:sldChg chg="modSp add mod">
        <pc:chgData name="Samet Gülnar" userId="862947566b3e3dda" providerId="LiveId" clId="{7B70B679-C2F2-4C61-96D8-A251394B447C}" dt="2023-05-02T16:32:57.918" v="1198" actId="14826"/>
        <pc:sldMkLst>
          <pc:docMk/>
          <pc:sldMk cId="3705795204" sldId="270"/>
        </pc:sldMkLst>
        <pc:spChg chg="mod">
          <ac:chgData name="Samet Gülnar" userId="862947566b3e3dda" providerId="LiveId" clId="{7B70B679-C2F2-4C61-96D8-A251394B447C}" dt="2023-05-02T16:32:50.053" v="1197" actId="113"/>
          <ac:spMkLst>
            <pc:docMk/>
            <pc:sldMk cId="3705795204" sldId="270"/>
            <ac:spMk id="5" creationId="{9926F3DD-54E6-CF3F-FA9C-EE6B02FF3218}"/>
          </ac:spMkLst>
        </pc:spChg>
        <pc:spChg chg="mod">
          <ac:chgData name="Samet Gülnar" userId="862947566b3e3dda" providerId="LiveId" clId="{7B70B679-C2F2-4C61-96D8-A251394B447C}" dt="2023-05-02T16:30:01.549" v="1143" actId="20577"/>
          <ac:spMkLst>
            <pc:docMk/>
            <pc:sldMk cId="3705795204" sldId="270"/>
            <ac:spMk id="9" creationId="{45E2398B-B94E-5EB6-927D-80EFACF0B4F1}"/>
          </ac:spMkLst>
        </pc:spChg>
        <pc:picChg chg="mod">
          <ac:chgData name="Samet Gülnar" userId="862947566b3e3dda" providerId="LiveId" clId="{7B70B679-C2F2-4C61-96D8-A251394B447C}" dt="2023-05-02T16:32:57.918" v="1198" actId="14826"/>
          <ac:picMkLst>
            <pc:docMk/>
            <pc:sldMk cId="3705795204" sldId="270"/>
            <ac:picMk id="14" creationId="{2D742E0C-A003-14C2-FB6D-EB913B1CB8FD}"/>
          </ac:picMkLst>
        </pc:picChg>
      </pc:sldChg>
      <pc:sldChg chg="modSp add mod">
        <pc:chgData name="Samet Gülnar" userId="862947566b3e3dda" providerId="LiveId" clId="{7B70B679-C2F2-4C61-96D8-A251394B447C}" dt="2023-05-02T16:34:48.775" v="1217" actId="14826"/>
        <pc:sldMkLst>
          <pc:docMk/>
          <pc:sldMk cId="3631511101" sldId="271"/>
        </pc:sldMkLst>
        <pc:spChg chg="mod">
          <ac:chgData name="Samet Gülnar" userId="862947566b3e3dda" providerId="LiveId" clId="{7B70B679-C2F2-4C61-96D8-A251394B447C}" dt="2023-05-02T16:34:26.527" v="1211" actId="113"/>
          <ac:spMkLst>
            <pc:docMk/>
            <pc:sldMk cId="3631511101" sldId="271"/>
            <ac:spMk id="5" creationId="{9926F3DD-54E6-CF3F-FA9C-EE6B02FF3218}"/>
          </ac:spMkLst>
        </pc:spChg>
        <pc:spChg chg="mod">
          <ac:chgData name="Samet Gülnar" userId="862947566b3e3dda" providerId="LiveId" clId="{7B70B679-C2F2-4C61-96D8-A251394B447C}" dt="2023-05-02T16:34:03.307" v="1206" actId="20577"/>
          <ac:spMkLst>
            <pc:docMk/>
            <pc:sldMk cId="3631511101" sldId="271"/>
            <ac:spMk id="9" creationId="{45E2398B-B94E-5EB6-927D-80EFACF0B4F1}"/>
          </ac:spMkLst>
        </pc:spChg>
        <pc:picChg chg="mod">
          <ac:chgData name="Samet Gülnar" userId="862947566b3e3dda" providerId="LiveId" clId="{7B70B679-C2F2-4C61-96D8-A251394B447C}" dt="2023-05-02T16:34:23.397" v="1210" actId="1076"/>
          <ac:picMkLst>
            <pc:docMk/>
            <pc:sldMk cId="3631511101" sldId="271"/>
            <ac:picMk id="13" creationId="{CDB6A5A4-D57C-70D6-1E76-D3B659CE6AF9}"/>
          </ac:picMkLst>
        </pc:picChg>
        <pc:picChg chg="mod">
          <ac:chgData name="Samet Gülnar" userId="862947566b3e3dda" providerId="LiveId" clId="{7B70B679-C2F2-4C61-96D8-A251394B447C}" dt="2023-05-02T16:34:48.775" v="1217" actId="14826"/>
          <ac:picMkLst>
            <pc:docMk/>
            <pc:sldMk cId="3631511101" sldId="271"/>
            <ac:picMk id="14" creationId="{2D742E0C-A003-14C2-FB6D-EB913B1CB8FD}"/>
          </ac:picMkLst>
        </pc:picChg>
      </pc:sldChg>
      <pc:sldChg chg="modSp add mod">
        <pc:chgData name="Samet Gülnar" userId="862947566b3e3dda" providerId="LiveId" clId="{7B70B679-C2F2-4C61-96D8-A251394B447C}" dt="2023-05-02T16:35:42.890" v="1225" actId="113"/>
        <pc:sldMkLst>
          <pc:docMk/>
          <pc:sldMk cId="1354527251" sldId="272"/>
        </pc:sldMkLst>
        <pc:spChg chg="mod">
          <ac:chgData name="Samet Gülnar" userId="862947566b3e3dda" providerId="LiveId" clId="{7B70B679-C2F2-4C61-96D8-A251394B447C}" dt="2023-05-02T16:35:42.890" v="1225" actId="113"/>
          <ac:spMkLst>
            <pc:docMk/>
            <pc:sldMk cId="1354527251" sldId="272"/>
            <ac:spMk id="5" creationId="{9926F3DD-54E6-CF3F-FA9C-EE6B02FF3218}"/>
          </ac:spMkLst>
        </pc:spChg>
        <pc:spChg chg="mod">
          <ac:chgData name="Samet Gülnar" userId="862947566b3e3dda" providerId="LiveId" clId="{7B70B679-C2F2-4C61-96D8-A251394B447C}" dt="2023-05-02T16:34:36.019" v="1216" actId="20577"/>
          <ac:spMkLst>
            <pc:docMk/>
            <pc:sldMk cId="1354527251" sldId="272"/>
            <ac:spMk id="9" creationId="{45E2398B-B94E-5EB6-927D-80EFACF0B4F1}"/>
          </ac:spMkLst>
        </pc:spChg>
        <pc:picChg chg="mod">
          <ac:chgData name="Samet Gülnar" userId="862947566b3e3dda" providerId="LiveId" clId="{7B70B679-C2F2-4C61-96D8-A251394B447C}" dt="2023-05-02T16:35:00.910" v="1218" actId="14826"/>
          <ac:picMkLst>
            <pc:docMk/>
            <pc:sldMk cId="1354527251" sldId="272"/>
            <ac:picMk id="14" creationId="{2D742E0C-A003-14C2-FB6D-EB913B1CB8FD}"/>
          </ac:picMkLst>
        </pc:picChg>
      </pc:sldChg>
      <pc:sldChg chg="modSp add mod">
        <pc:chgData name="Samet Gülnar" userId="862947566b3e3dda" providerId="LiveId" clId="{7B70B679-C2F2-4C61-96D8-A251394B447C}" dt="2023-05-02T16:37:38.561" v="1250" actId="14826"/>
        <pc:sldMkLst>
          <pc:docMk/>
          <pc:sldMk cId="848906435" sldId="273"/>
        </pc:sldMkLst>
        <pc:spChg chg="mod">
          <ac:chgData name="Samet Gülnar" userId="862947566b3e3dda" providerId="LiveId" clId="{7B70B679-C2F2-4C61-96D8-A251394B447C}" dt="2023-05-02T16:36:44.009" v="1243" actId="113"/>
          <ac:spMkLst>
            <pc:docMk/>
            <pc:sldMk cId="848906435" sldId="273"/>
            <ac:spMk id="5" creationId="{9926F3DD-54E6-CF3F-FA9C-EE6B02FF3218}"/>
          </ac:spMkLst>
        </pc:spChg>
        <pc:spChg chg="mod">
          <ac:chgData name="Samet Gülnar" userId="862947566b3e3dda" providerId="LiveId" clId="{7B70B679-C2F2-4C61-96D8-A251394B447C}" dt="2023-05-02T16:36:10.596" v="1233" actId="20577"/>
          <ac:spMkLst>
            <pc:docMk/>
            <pc:sldMk cId="848906435" sldId="273"/>
            <ac:spMk id="9" creationId="{45E2398B-B94E-5EB6-927D-80EFACF0B4F1}"/>
          </ac:spMkLst>
        </pc:spChg>
        <pc:picChg chg="mod">
          <ac:chgData name="Samet Gülnar" userId="862947566b3e3dda" providerId="LiveId" clId="{7B70B679-C2F2-4C61-96D8-A251394B447C}" dt="2023-05-02T16:36:37.779" v="1241" actId="1076"/>
          <ac:picMkLst>
            <pc:docMk/>
            <pc:sldMk cId="848906435" sldId="273"/>
            <ac:picMk id="13" creationId="{CDB6A5A4-D57C-70D6-1E76-D3B659CE6AF9}"/>
          </ac:picMkLst>
        </pc:picChg>
        <pc:picChg chg="mod">
          <ac:chgData name="Samet Gülnar" userId="862947566b3e3dda" providerId="LiveId" clId="{7B70B679-C2F2-4C61-96D8-A251394B447C}" dt="2023-05-02T16:37:38.561" v="1250" actId="14826"/>
          <ac:picMkLst>
            <pc:docMk/>
            <pc:sldMk cId="848906435" sldId="273"/>
            <ac:picMk id="14" creationId="{2D742E0C-A003-14C2-FB6D-EB913B1CB8FD}"/>
          </ac:picMkLst>
        </pc:picChg>
      </pc:sldChg>
      <pc:sldChg chg="modSp add mod">
        <pc:chgData name="Samet Gülnar" userId="862947566b3e3dda" providerId="LiveId" clId="{7B70B679-C2F2-4C61-96D8-A251394B447C}" dt="2023-05-02T16:38:07.139" v="1251" actId="14826"/>
        <pc:sldMkLst>
          <pc:docMk/>
          <pc:sldMk cId="289171547" sldId="274"/>
        </pc:sldMkLst>
        <pc:spChg chg="mod">
          <ac:chgData name="Samet Gülnar" userId="862947566b3e3dda" providerId="LiveId" clId="{7B70B679-C2F2-4C61-96D8-A251394B447C}" dt="2023-05-02T16:37:09.292" v="1249" actId="113"/>
          <ac:spMkLst>
            <pc:docMk/>
            <pc:sldMk cId="289171547" sldId="274"/>
            <ac:spMk id="5" creationId="{9926F3DD-54E6-CF3F-FA9C-EE6B02FF3218}"/>
          </ac:spMkLst>
        </pc:spChg>
        <pc:spChg chg="mod">
          <ac:chgData name="Samet Gülnar" userId="862947566b3e3dda" providerId="LiveId" clId="{7B70B679-C2F2-4C61-96D8-A251394B447C}" dt="2023-05-02T16:36:19.730" v="1238" actId="20577"/>
          <ac:spMkLst>
            <pc:docMk/>
            <pc:sldMk cId="289171547" sldId="274"/>
            <ac:spMk id="9" creationId="{45E2398B-B94E-5EB6-927D-80EFACF0B4F1}"/>
          </ac:spMkLst>
        </pc:spChg>
        <pc:picChg chg="mod">
          <ac:chgData name="Samet Gülnar" userId="862947566b3e3dda" providerId="LiveId" clId="{7B70B679-C2F2-4C61-96D8-A251394B447C}" dt="2023-05-02T16:38:07.139" v="1251" actId="14826"/>
          <ac:picMkLst>
            <pc:docMk/>
            <pc:sldMk cId="289171547" sldId="274"/>
            <ac:picMk id="14" creationId="{2D742E0C-A003-14C2-FB6D-EB913B1CB8FD}"/>
          </ac:picMkLst>
        </pc:picChg>
      </pc:sldChg>
      <pc:sldChg chg="modSp add mod">
        <pc:chgData name="Samet Gülnar" userId="862947566b3e3dda" providerId="LiveId" clId="{7B70B679-C2F2-4C61-96D8-A251394B447C}" dt="2023-05-02T16:41:37.899" v="1278" actId="14826"/>
        <pc:sldMkLst>
          <pc:docMk/>
          <pc:sldMk cId="316659901" sldId="275"/>
        </pc:sldMkLst>
        <pc:spChg chg="mod">
          <ac:chgData name="Samet Gülnar" userId="862947566b3e3dda" providerId="LiveId" clId="{7B70B679-C2F2-4C61-96D8-A251394B447C}" dt="2023-05-02T16:40:16.776" v="1273" actId="113"/>
          <ac:spMkLst>
            <pc:docMk/>
            <pc:sldMk cId="316659901" sldId="275"/>
            <ac:spMk id="5" creationId="{9926F3DD-54E6-CF3F-FA9C-EE6B02FF3218}"/>
          </ac:spMkLst>
        </pc:spChg>
        <pc:spChg chg="mod">
          <ac:chgData name="Samet Gülnar" userId="862947566b3e3dda" providerId="LiveId" clId="{7B70B679-C2F2-4C61-96D8-A251394B447C}" dt="2023-05-02T16:38:49.793" v="1255" actId="20577"/>
          <ac:spMkLst>
            <pc:docMk/>
            <pc:sldMk cId="316659901" sldId="275"/>
            <ac:spMk id="9" creationId="{45E2398B-B94E-5EB6-927D-80EFACF0B4F1}"/>
          </ac:spMkLst>
        </pc:spChg>
        <pc:picChg chg="mod">
          <ac:chgData name="Samet Gülnar" userId="862947566b3e3dda" providerId="LiveId" clId="{7B70B679-C2F2-4C61-96D8-A251394B447C}" dt="2023-05-02T16:41:37.899" v="1278" actId="14826"/>
          <ac:picMkLst>
            <pc:docMk/>
            <pc:sldMk cId="316659901" sldId="275"/>
            <ac:picMk id="14" creationId="{2D742E0C-A003-14C2-FB6D-EB913B1CB8FD}"/>
          </ac:picMkLst>
        </pc:picChg>
      </pc:sldChg>
      <pc:sldChg chg="modSp add mod">
        <pc:chgData name="Samet Gülnar" userId="862947566b3e3dda" providerId="LiveId" clId="{7B70B679-C2F2-4C61-96D8-A251394B447C}" dt="2023-05-02T16:41:59.577" v="1279" actId="14826"/>
        <pc:sldMkLst>
          <pc:docMk/>
          <pc:sldMk cId="1309522933" sldId="276"/>
        </pc:sldMkLst>
        <pc:spChg chg="mod">
          <ac:chgData name="Samet Gülnar" userId="862947566b3e3dda" providerId="LiveId" clId="{7B70B679-C2F2-4C61-96D8-A251394B447C}" dt="2023-05-02T16:41:08.552" v="1277" actId="113"/>
          <ac:spMkLst>
            <pc:docMk/>
            <pc:sldMk cId="1309522933" sldId="276"/>
            <ac:spMk id="5" creationId="{9926F3DD-54E6-CF3F-FA9C-EE6B02FF3218}"/>
          </ac:spMkLst>
        </pc:spChg>
        <pc:spChg chg="mod">
          <ac:chgData name="Samet Gülnar" userId="862947566b3e3dda" providerId="LiveId" clId="{7B70B679-C2F2-4C61-96D8-A251394B447C}" dt="2023-05-02T16:38:59.247" v="1269" actId="20577"/>
          <ac:spMkLst>
            <pc:docMk/>
            <pc:sldMk cId="1309522933" sldId="276"/>
            <ac:spMk id="9" creationId="{45E2398B-B94E-5EB6-927D-80EFACF0B4F1}"/>
          </ac:spMkLst>
        </pc:spChg>
        <pc:picChg chg="mod">
          <ac:chgData name="Samet Gülnar" userId="862947566b3e3dda" providerId="LiveId" clId="{7B70B679-C2F2-4C61-96D8-A251394B447C}" dt="2023-05-02T16:41:59.577" v="1279" actId="14826"/>
          <ac:picMkLst>
            <pc:docMk/>
            <pc:sldMk cId="1309522933" sldId="276"/>
            <ac:picMk id="14" creationId="{2D742E0C-A003-14C2-FB6D-EB913B1CB8FD}"/>
          </ac:picMkLst>
        </pc:picChg>
      </pc:sldChg>
      <pc:sldChg chg="modSp add mod modNotesTx">
        <pc:chgData name="Samet Gülnar" userId="862947566b3e3dda" providerId="LiveId" clId="{7B70B679-C2F2-4C61-96D8-A251394B447C}" dt="2023-05-02T16:45:06.271" v="1433" actId="14100"/>
        <pc:sldMkLst>
          <pc:docMk/>
          <pc:sldMk cId="3586550272" sldId="277"/>
        </pc:sldMkLst>
        <pc:spChg chg="mod">
          <ac:chgData name="Samet Gülnar" userId="862947566b3e3dda" providerId="LiveId" clId="{7B70B679-C2F2-4C61-96D8-A251394B447C}" dt="2023-05-02T16:43:22.451" v="1300" actId="1076"/>
          <ac:spMkLst>
            <pc:docMk/>
            <pc:sldMk cId="3586550272" sldId="277"/>
            <ac:spMk id="2" creationId="{AC9953A1-35CD-DE17-B2A9-2977EE1349E3}"/>
          </ac:spMkLst>
        </pc:spChg>
        <pc:spChg chg="mod">
          <ac:chgData name="Samet Gülnar" userId="862947566b3e3dda" providerId="LiveId" clId="{7B70B679-C2F2-4C61-96D8-A251394B447C}" dt="2023-05-02T16:45:06.271" v="1433" actId="14100"/>
          <ac:spMkLst>
            <pc:docMk/>
            <pc:sldMk cId="3586550272" sldId="277"/>
            <ac:spMk id="5" creationId="{9926F3DD-54E6-CF3F-FA9C-EE6B02FF3218}"/>
          </ac:spMkLst>
        </pc:spChg>
        <pc:spChg chg="mod">
          <ac:chgData name="Samet Gülnar" userId="862947566b3e3dda" providerId="LiveId" clId="{7B70B679-C2F2-4C61-96D8-A251394B447C}" dt="2023-05-02T16:43:07.507" v="1281" actId="20577"/>
          <ac:spMkLst>
            <pc:docMk/>
            <pc:sldMk cId="3586550272" sldId="277"/>
            <ac:spMk id="9" creationId="{45E2398B-B94E-5EB6-927D-80EFACF0B4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AE70B-3150-48F3-995F-787C39C9EA90}" type="datetimeFigureOut">
              <a:rPr lang="tr-TR" smtClean="0"/>
              <a:t>3.05.2023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540E0-299C-4487-9CF9-82A71714609D}" type="slidenum">
              <a:rPr lang="tr-TR" smtClean="0"/>
              <a:t>‹#›</a:t>
            </a:fld>
            <a:endParaRPr lang="tr-TR"/>
          </a:p>
        </p:txBody>
      </p:sp>
    </p:spTree>
    <p:extLst>
      <p:ext uri="{BB962C8B-B14F-4D97-AF65-F5344CB8AC3E}">
        <p14:creationId xmlns:p14="http://schemas.microsoft.com/office/powerpoint/2010/main" val="4167872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4</a:t>
            </a:fld>
            <a:endParaRPr lang="tr-TR"/>
          </a:p>
        </p:txBody>
      </p:sp>
    </p:spTree>
    <p:extLst>
      <p:ext uri="{BB962C8B-B14F-4D97-AF65-F5344CB8AC3E}">
        <p14:creationId xmlns:p14="http://schemas.microsoft.com/office/powerpoint/2010/main" val="949776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13</a:t>
            </a:fld>
            <a:endParaRPr lang="tr-TR"/>
          </a:p>
        </p:txBody>
      </p:sp>
    </p:spTree>
    <p:extLst>
      <p:ext uri="{BB962C8B-B14F-4D97-AF65-F5344CB8AC3E}">
        <p14:creationId xmlns:p14="http://schemas.microsoft.com/office/powerpoint/2010/main" val="2711228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effectLst/>
              </a:rPr>
              <a:t>Drone</a:t>
            </a:r>
            <a:r>
              <a:rPr lang="tr-TR" dirty="0">
                <a:effectLst/>
              </a:rPr>
              <a:t> ile gaz algılama, </a:t>
            </a:r>
            <a:r>
              <a:rPr lang="tr-TR" dirty="0" err="1">
                <a:effectLst/>
              </a:rPr>
              <a:t>drone</a:t>
            </a:r>
            <a:r>
              <a:rPr lang="tr-TR" dirty="0">
                <a:effectLst/>
              </a:rPr>
              <a:t> teknolojisinin ve gaz algılama sistemlerinin birleştirilmesiyle ortaya çıkan bir teknolojidir.</a:t>
            </a:r>
          </a:p>
          <a:p>
            <a:r>
              <a:rPr lang="tr-TR" dirty="0">
                <a:effectLst/>
              </a:rPr>
              <a:t>Bu yöntem, özellikle ihracat, petrol üretimi veya endüstriyel tesisler gibi geniş alanlarının düzenli olarak taranması gereken yerlerde tehlikeli gaz salınımı için kullanılmaktadır. </a:t>
            </a:r>
            <a:endParaRPr lang="tr-TR" dirty="0"/>
          </a:p>
          <a:p>
            <a:r>
              <a:rPr lang="tr-TR" dirty="0">
                <a:effectLst/>
              </a:rPr>
              <a:t>Bu yöntem, </a:t>
            </a:r>
            <a:r>
              <a:rPr lang="tr-TR" dirty="0" err="1">
                <a:effectLst/>
              </a:rPr>
              <a:t>drone’lar</a:t>
            </a:r>
            <a:r>
              <a:rPr lang="tr-TR" dirty="0">
                <a:effectLst/>
              </a:rPr>
              <a:t> tarafından hareket edilerek havadaki gazları tespit edilmesini sağlar. </a:t>
            </a:r>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14</a:t>
            </a:fld>
            <a:endParaRPr lang="tr-TR"/>
          </a:p>
        </p:txBody>
      </p:sp>
    </p:spTree>
    <p:extLst>
      <p:ext uri="{BB962C8B-B14F-4D97-AF65-F5344CB8AC3E}">
        <p14:creationId xmlns:p14="http://schemas.microsoft.com/office/powerpoint/2010/main" val="250959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15</a:t>
            </a:fld>
            <a:endParaRPr lang="tr-TR"/>
          </a:p>
        </p:txBody>
      </p:sp>
    </p:spTree>
    <p:extLst>
      <p:ext uri="{BB962C8B-B14F-4D97-AF65-F5344CB8AC3E}">
        <p14:creationId xmlns:p14="http://schemas.microsoft.com/office/powerpoint/2010/main" val="2116249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effectLst/>
              </a:rPr>
              <a:t>Lazer ile algılama, gaz algılama için kullanılan bir teknolojik yöntemdir </a:t>
            </a:r>
            <a:endParaRPr lang="tr-TR" dirty="0"/>
          </a:p>
          <a:p>
            <a:r>
              <a:rPr lang="tr-TR" dirty="0">
                <a:effectLst/>
              </a:rPr>
              <a:t>Lazer ile algılama, lazer ışınları kullanarak havadaki gazı tespit etmeye dayanır. Hedef gaz, ortamın yoğunluğu ve lazer ışınındaki değişikliklerle lazer tarafından emilerek algılanır.</a:t>
            </a:r>
          </a:p>
          <a:p>
            <a:r>
              <a:rPr lang="tr-TR" dirty="0">
                <a:effectLst/>
              </a:rPr>
              <a:t>Algılanan veriler daha sonra analiz edilir.</a:t>
            </a:r>
            <a:endParaRPr lang="tr-TR" dirty="0"/>
          </a:p>
          <a:p>
            <a:r>
              <a:rPr lang="tr-TR" dirty="0">
                <a:effectLst/>
              </a:rPr>
              <a:t>Bu yöntem, gaz dedektörlerine göre daha hızlı bir şekilde çalışır ve daha hassas sonuçlar verir. Lazer ile metan algılama, ayrıca, daha geniş bir alanda çalışabilme özelliği ile de avantajlıdır. İnsanların erişiminin zor olduğu yerlerde, lazer ile metan algılama sistemleri kullanılarak hızlı bir şekilde tarama yapılabilir ve potansiyel riskler belirlenerek önleyici tedbirler alınabilir. </a:t>
            </a:r>
            <a:endParaRPr lang="tr-TR" dirty="0"/>
          </a:p>
          <a:p>
            <a:r>
              <a:rPr lang="tr-TR" dirty="0">
                <a:effectLst/>
              </a:rPr>
              <a:t>Lazer ile metan algılama sistemleri genellikle taşınabilir cihazlar şeklinde üretilir ve kolaylıkla kullanılır haldedir. Bu cihazlar, kullanıcıların güvenliğini sağlamak için bir dizi güvenlik önlemi ile donatılmıştır. Bu önlemler arasında, riskli alanlarda kullanabilecek sertifikalı personel, batarya ömrü, veri kayıt cihazı ve uyarı sistemleri yer alır. </a:t>
            </a:r>
            <a:endParaRPr lang="tr-TR" dirty="0"/>
          </a:p>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16</a:t>
            </a:fld>
            <a:endParaRPr lang="tr-TR"/>
          </a:p>
        </p:txBody>
      </p:sp>
    </p:spTree>
    <p:extLst>
      <p:ext uri="{BB962C8B-B14F-4D97-AF65-F5344CB8AC3E}">
        <p14:creationId xmlns:p14="http://schemas.microsoft.com/office/powerpoint/2010/main" val="172931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17</a:t>
            </a:fld>
            <a:endParaRPr lang="tr-TR"/>
          </a:p>
        </p:txBody>
      </p:sp>
    </p:spTree>
    <p:extLst>
      <p:ext uri="{BB962C8B-B14F-4D97-AF65-F5344CB8AC3E}">
        <p14:creationId xmlns:p14="http://schemas.microsoft.com/office/powerpoint/2010/main" val="99771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18</a:t>
            </a:fld>
            <a:endParaRPr lang="tr-TR"/>
          </a:p>
        </p:txBody>
      </p:sp>
    </p:spTree>
    <p:extLst>
      <p:ext uri="{BB962C8B-B14F-4D97-AF65-F5344CB8AC3E}">
        <p14:creationId xmlns:p14="http://schemas.microsoft.com/office/powerpoint/2010/main" val="1665489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19</a:t>
            </a:fld>
            <a:endParaRPr lang="tr-TR"/>
          </a:p>
        </p:txBody>
      </p:sp>
    </p:spTree>
    <p:extLst>
      <p:ext uri="{BB962C8B-B14F-4D97-AF65-F5344CB8AC3E}">
        <p14:creationId xmlns:p14="http://schemas.microsoft.com/office/powerpoint/2010/main" val="2463005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20</a:t>
            </a:fld>
            <a:endParaRPr lang="tr-TR"/>
          </a:p>
        </p:txBody>
      </p:sp>
    </p:spTree>
    <p:extLst>
      <p:ext uri="{BB962C8B-B14F-4D97-AF65-F5344CB8AC3E}">
        <p14:creationId xmlns:p14="http://schemas.microsoft.com/office/powerpoint/2010/main" val="369493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GSS ile algılama sistemleri noktasal gaz kaçak dedektörlerinin gazların uzaktan tespit edilebilmesi için gazı örnekleyecek şekilde dizayn edilmesiyle tasarlanmış kompakt cihazlardır. Hedef gazları doğrudan kaynaklarından veya alanlardan sürekli örnekleyerek analiz ederler. </a:t>
            </a:r>
          </a:p>
        </p:txBody>
      </p:sp>
      <p:sp>
        <p:nvSpPr>
          <p:cNvPr id="4" name="Slayt Numarası Yer Tutucusu 3"/>
          <p:cNvSpPr>
            <a:spLocks noGrp="1"/>
          </p:cNvSpPr>
          <p:nvPr>
            <p:ph type="sldNum" sz="quarter" idx="5"/>
          </p:nvPr>
        </p:nvSpPr>
        <p:spPr/>
        <p:txBody>
          <a:bodyPr/>
          <a:lstStyle/>
          <a:p>
            <a:fld id="{E3A540E0-299C-4487-9CF9-82A71714609D}" type="slidenum">
              <a:rPr lang="tr-TR" smtClean="0"/>
              <a:t>21</a:t>
            </a:fld>
            <a:endParaRPr lang="tr-TR"/>
          </a:p>
        </p:txBody>
      </p:sp>
    </p:spTree>
    <p:extLst>
      <p:ext uri="{BB962C8B-B14F-4D97-AF65-F5344CB8AC3E}">
        <p14:creationId xmlns:p14="http://schemas.microsoft.com/office/powerpoint/2010/main" val="2867353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22</a:t>
            </a:fld>
            <a:endParaRPr lang="tr-TR"/>
          </a:p>
        </p:txBody>
      </p:sp>
    </p:spTree>
    <p:extLst>
      <p:ext uri="{BB962C8B-B14F-4D97-AF65-F5344CB8AC3E}">
        <p14:creationId xmlns:p14="http://schemas.microsoft.com/office/powerpoint/2010/main" val="59017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effectLst/>
              </a:rPr>
              <a:t>Normalde sunum sırasında aktif olarak soruları alırım ancak burada süremizin kısıtlı olması sebebiyle sorularınızı oturum sonunda yönelteceğiniz için olurda sonradan veya bu sunumu </a:t>
            </a:r>
            <a:r>
              <a:rPr lang="tr-TR" dirty="0" err="1">
                <a:effectLst/>
              </a:rPr>
              <a:t>soft</a:t>
            </a:r>
            <a:r>
              <a:rPr lang="tr-TR" dirty="0">
                <a:effectLst/>
              </a:rPr>
              <a:t> ortamda gözden geçirdiğiniz sırada aklınıza gelen bir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effectLst/>
              </a:rPr>
              <a:t>soru olursa </a:t>
            </a:r>
            <a:r>
              <a:rPr lang="tr-TR" dirty="0" err="1">
                <a:effectLst/>
              </a:rPr>
              <a:t>qr</a:t>
            </a:r>
            <a:r>
              <a:rPr lang="tr-TR" dirty="0">
                <a:effectLst/>
              </a:rPr>
              <a:t> kodu okutarak veya gömülü linki tıklayarak görüşlerinizi ve sorularınızı bize iletebilirsiniz. Ayrıca aynı link ve kod ile sunumun tüm detaylarına ulaşabileceksiniz.</a:t>
            </a:r>
          </a:p>
        </p:txBody>
      </p:sp>
      <p:sp>
        <p:nvSpPr>
          <p:cNvPr id="4" name="Slayt Numarası Yer Tutucusu 3"/>
          <p:cNvSpPr>
            <a:spLocks noGrp="1"/>
          </p:cNvSpPr>
          <p:nvPr>
            <p:ph type="sldNum" sz="quarter" idx="5"/>
          </p:nvPr>
        </p:nvSpPr>
        <p:spPr/>
        <p:txBody>
          <a:bodyPr/>
          <a:lstStyle/>
          <a:p>
            <a:fld id="{E3A540E0-299C-4487-9CF9-82A71714609D}" type="slidenum">
              <a:rPr lang="tr-TR" smtClean="0"/>
              <a:t>5</a:t>
            </a:fld>
            <a:endParaRPr lang="tr-TR"/>
          </a:p>
        </p:txBody>
      </p:sp>
    </p:spTree>
    <p:extLst>
      <p:ext uri="{BB962C8B-B14F-4D97-AF65-F5344CB8AC3E}">
        <p14:creationId xmlns:p14="http://schemas.microsoft.com/office/powerpoint/2010/main" val="753608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000000"/>
                </a:solidFill>
                <a:effectLst/>
                <a:latin typeface="Consolas" panose="020B0609020204030204" pitchFamily="49" charset="0"/>
              </a:rPr>
              <a:t>Zeka tabanlı ve yapay öğrenme teknolojileri de kullanılarak uzaktan gaz algılama sistemleri sürekli geliştirilmektedir.</a:t>
            </a:r>
          </a:p>
          <a:p>
            <a:r>
              <a:rPr lang="tr-TR" b="0" i="0" dirty="0">
                <a:solidFill>
                  <a:srgbClr val="000000"/>
                </a:solidFill>
                <a:effectLst/>
                <a:latin typeface="Consolas" panose="020B0609020204030204" pitchFamily="49" charset="0"/>
              </a:rPr>
              <a:t>Halihazırda uydular sayesinde atmosferdeki gazlar tespit edilebiliyor. Bu tespitler daha da genişletilerek, algılanan gazlarında çeşitliliği arttırılarak hava kirliliği sebepleri/noktalarını analiz edecek sistemler tasarlanıyor.</a:t>
            </a:r>
          </a:p>
          <a:p>
            <a:r>
              <a:rPr lang="tr-TR" b="0" i="0" dirty="0">
                <a:solidFill>
                  <a:srgbClr val="000000"/>
                </a:solidFill>
                <a:effectLst/>
                <a:latin typeface="Consolas" panose="020B0609020204030204" pitchFamily="49" charset="0"/>
              </a:rPr>
              <a:t>Sistem Bazlı İyileştirmeler: Çevresel şartlardan minimum etkilenecek şekilde iyileştirmeler yapılmaya devam ediliyor.</a:t>
            </a:r>
          </a:p>
          <a:p>
            <a:r>
              <a:rPr lang="tr-TR" b="0" i="0" dirty="0">
                <a:solidFill>
                  <a:srgbClr val="000000"/>
                </a:solidFill>
                <a:effectLst/>
                <a:latin typeface="Consolas" panose="020B0609020204030204" pitchFamily="49" charset="0"/>
              </a:rPr>
              <a:t>Sistemler basitleştirilerek endüstriyel tesislerde ihtiyaca yönelik kullanımının kolaylaştırılması hedefleniyor.</a:t>
            </a:r>
          </a:p>
          <a:p>
            <a:r>
              <a:rPr lang="tr-TR" b="0" i="0" dirty="0">
                <a:solidFill>
                  <a:srgbClr val="000000"/>
                </a:solidFill>
                <a:effectLst/>
                <a:latin typeface="Consolas" panose="020B0609020204030204" pitchFamily="49" charset="0"/>
              </a:rPr>
              <a:t>Ulaşılabilir olması için maliyetleri azaltacak daha basit, anlaşılır sistemler geliştiriliyor.</a:t>
            </a:r>
          </a:p>
          <a:p>
            <a:r>
              <a:rPr lang="tr-TR" b="0" i="0" dirty="0">
                <a:solidFill>
                  <a:srgbClr val="000000"/>
                </a:solidFill>
                <a:effectLst/>
                <a:latin typeface="Consolas" panose="020B0609020204030204" pitchFamily="49" charset="0"/>
              </a:rPr>
              <a:t>Şimdilik mevcut ile gelecek arasında kullanımı yaygın olan GSS yer alıyor.</a:t>
            </a:r>
          </a:p>
        </p:txBody>
      </p:sp>
      <p:sp>
        <p:nvSpPr>
          <p:cNvPr id="4" name="Slayt Numarası Yer Tutucusu 3"/>
          <p:cNvSpPr>
            <a:spLocks noGrp="1"/>
          </p:cNvSpPr>
          <p:nvPr>
            <p:ph type="sldNum" sz="quarter" idx="5"/>
          </p:nvPr>
        </p:nvSpPr>
        <p:spPr/>
        <p:txBody>
          <a:bodyPr/>
          <a:lstStyle/>
          <a:p>
            <a:fld id="{E3A540E0-299C-4487-9CF9-82A71714609D}" type="slidenum">
              <a:rPr lang="tr-TR" smtClean="0"/>
              <a:t>23</a:t>
            </a:fld>
            <a:endParaRPr lang="tr-TR"/>
          </a:p>
        </p:txBody>
      </p:sp>
    </p:spTree>
    <p:extLst>
      <p:ext uri="{BB962C8B-B14F-4D97-AF65-F5344CB8AC3E}">
        <p14:creationId xmlns:p14="http://schemas.microsoft.com/office/powerpoint/2010/main" val="3494739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24</a:t>
            </a:fld>
            <a:endParaRPr lang="tr-TR"/>
          </a:p>
        </p:txBody>
      </p:sp>
    </p:spTree>
    <p:extLst>
      <p:ext uri="{BB962C8B-B14F-4D97-AF65-F5344CB8AC3E}">
        <p14:creationId xmlns:p14="http://schemas.microsoft.com/office/powerpoint/2010/main" val="418119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effectLst/>
              </a:rPr>
              <a:t>Uzaktan gaz algılama sistemleri kimyasal</a:t>
            </a:r>
            <a:r>
              <a:rPr lang="tr-TR" baseline="0" dirty="0">
                <a:effectLst/>
              </a:rPr>
              <a:t> </a:t>
            </a:r>
            <a:r>
              <a:rPr lang="tr-TR" dirty="0">
                <a:effectLst/>
              </a:rPr>
              <a:t>tehlikeli endüstriyel</a:t>
            </a:r>
            <a:r>
              <a:rPr lang="tr-TR" baseline="0" dirty="0">
                <a:effectLst/>
              </a:rPr>
              <a:t> tesislerde </a:t>
            </a:r>
            <a:r>
              <a:rPr lang="tr-TR" dirty="0">
                <a:effectLst/>
              </a:rPr>
              <a:t>gazların tespit edilmesi için kullanılan bir yöntemdir. Algılama</a:t>
            </a:r>
            <a:r>
              <a:rPr lang="tr-TR" baseline="0" dirty="0">
                <a:effectLst/>
              </a:rPr>
              <a:t> ekipmanlarının gaz kaçağını, doğrudan kaçak kaynağında olmadan, alanın dışından tespit edilebilmesi olarak düşünebiliriz. </a:t>
            </a:r>
            <a:r>
              <a:rPr lang="tr-TR" dirty="0">
                <a:effectLst/>
              </a:rPr>
              <a:t>Bu tespitte</a:t>
            </a:r>
            <a:r>
              <a:rPr lang="tr-TR" baseline="0" dirty="0">
                <a:effectLst/>
              </a:rPr>
              <a:t> kullanılan </a:t>
            </a:r>
            <a:r>
              <a:rPr lang="tr-TR" dirty="0">
                <a:effectLst/>
              </a:rPr>
              <a:t>yöntemler, gazların özelliklerine, algılama mesafesine ve diğer faktörlere bağlı olarak değişebilir.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effectLst/>
              </a:rPr>
              <a:t>Sunumumu 20 dakika içinde bitirmeye çalışacağım. </a:t>
            </a:r>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6</a:t>
            </a:fld>
            <a:endParaRPr lang="tr-TR"/>
          </a:p>
        </p:txBody>
      </p:sp>
    </p:spTree>
    <p:extLst>
      <p:ext uri="{BB962C8B-B14F-4D97-AF65-F5344CB8AC3E}">
        <p14:creationId xmlns:p14="http://schemas.microsoft.com/office/powerpoint/2010/main" val="378659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kern="1200" dirty="0">
                <a:solidFill>
                  <a:schemeClr val="tx1"/>
                </a:solidFill>
                <a:effectLst/>
                <a:latin typeface="+mn-lt"/>
                <a:ea typeface="+mn-ea"/>
                <a:cs typeface="+mn-cs"/>
              </a:rPr>
              <a:t>özellikle endüstriyel tesislerde, petrokimya tesislerinde, doğalgaz boru hatlarında, rafinerilerde, madenlerde ve benzeri alanlarda kullanılır. Bu alanlarda meydana gelebilecek gaz sızıntıları veya kaçakları, hem çevreye hem de çalışanların sağlığına ciddi zararlar verebilir. Uzaktan gaz algılama, bu sorunların erken tespiti ve gerekli önlemlerin alınması için hayati bir rol oynar</a:t>
            </a:r>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7</a:t>
            </a:fld>
            <a:endParaRPr lang="tr-TR"/>
          </a:p>
        </p:txBody>
      </p:sp>
    </p:spTree>
    <p:extLst>
      <p:ext uri="{BB962C8B-B14F-4D97-AF65-F5344CB8AC3E}">
        <p14:creationId xmlns:p14="http://schemas.microsoft.com/office/powerpoint/2010/main" val="325871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effectLst/>
              </a:rPr>
              <a:t>Uzaktan gaz algılama, tehlikeli gazların tespit edilmesi için önemli bir araçtır. Uzaktan gaz algılama sistemleri, tehlikeli gazların yoğunluğunu ve türünü tespit etmek üzere tasarlanmış cihazlarla yapılır. Bu sistemlerde, uzak mesafelerdeki tehlikeli gazların tespitine özel sensörler kullanılır; bu sensörler havadaki gazların yoğunluğunu sürekli olarak ölçer ve sistem, gaz yoğunluğunda artış olduğunda tehlike durumuna ilişkin alarm verir. Uzaktan gaz algılama sistemi gibi teknolojiler, endüstriyel tesisler veya diğer potansiyel tehlikeli ortamlar için önemli bir güvenlik çözümüdür.</a:t>
            </a:r>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8</a:t>
            </a:fld>
            <a:endParaRPr lang="tr-TR"/>
          </a:p>
        </p:txBody>
      </p:sp>
    </p:spTree>
    <p:extLst>
      <p:ext uri="{BB962C8B-B14F-4D97-AF65-F5344CB8AC3E}">
        <p14:creationId xmlns:p14="http://schemas.microsoft.com/office/powerpoint/2010/main" val="236652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Uzaktan algılamada genelde IR, Lazer, Ultrasonik, </a:t>
            </a:r>
            <a:r>
              <a:rPr lang="tr-TR" dirty="0" err="1"/>
              <a:t>Aküstik</a:t>
            </a:r>
            <a:r>
              <a:rPr lang="tr-TR" dirty="0"/>
              <a:t>, Optik Fiber sensörler kullanılır. Bu sensörlerin kullanıldığı bazı ekipmanlardan ayrı ayrı bahsedeceğim.</a:t>
            </a:r>
          </a:p>
        </p:txBody>
      </p:sp>
      <p:sp>
        <p:nvSpPr>
          <p:cNvPr id="4" name="Slayt Numarası Yer Tutucusu 3"/>
          <p:cNvSpPr>
            <a:spLocks noGrp="1"/>
          </p:cNvSpPr>
          <p:nvPr>
            <p:ph type="sldNum" sz="quarter" idx="5"/>
          </p:nvPr>
        </p:nvSpPr>
        <p:spPr/>
        <p:txBody>
          <a:bodyPr/>
          <a:lstStyle/>
          <a:p>
            <a:fld id="{E3A540E0-299C-4487-9CF9-82A71714609D}" type="slidenum">
              <a:rPr lang="tr-TR" smtClean="0"/>
              <a:t>9</a:t>
            </a:fld>
            <a:endParaRPr lang="tr-TR"/>
          </a:p>
        </p:txBody>
      </p:sp>
    </p:spTree>
    <p:extLst>
      <p:ext uri="{BB962C8B-B14F-4D97-AF65-F5344CB8AC3E}">
        <p14:creationId xmlns:p14="http://schemas.microsoft.com/office/powerpoint/2010/main" val="62284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Ultrasonik gaz algılama sistemleri gazların titreşim hareketlerini algılayarak varlıklarını saptayan cihazlardır.</a:t>
            </a:r>
          </a:p>
          <a:p>
            <a:r>
              <a:rPr lang="tr-TR" dirty="0"/>
              <a:t>Akustik gaz algılamaya göre daha yüksek frekanslarda çalışırlar.</a:t>
            </a:r>
          </a:p>
          <a:p>
            <a:r>
              <a:rPr lang="tr-TR" dirty="0"/>
              <a:t>Genellikle sızıntıyı algılamak için kullanılan cihazlardır.</a:t>
            </a:r>
          </a:p>
          <a:p>
            <a:r>
              <a:rPr lang="tr-TR" dirty="0"/>
              <a:t>Akustik gaz algılama sistemleri ise daha çok mevcutta olmuş kaçağın toplandığı, biriktiği yada yöneldiği tarafı belirlemek için kullanılır. Sızıntının olduğu noktada yapay titreşim oluşturularak titreşimin yayılımının algılanması yöntemiyle gazın varlığı saptanır.</a:t>
            </a:r>
          </a:p>
        </p:txBody>
      </p:sp>
      <p:sp>
        <p:nvSpPr>
          <p:cNvPr id="4" name="Slayt Numarası Yer Tutucusu 3"/>
          <p:cNvSpPr>
            <a:spLocks noGrp="1"/>
          </p:cNvSpPr>
          <p:nvPr>
            <p:ph type="sldNum" sz="quarter" idx="5"/>
          </p:nvPr>
        </p:nvSpPr>
        <p:spPr/>
        <p:txBody>
          <a:bodyPr/>
          <a:lstStyle/>
          <a:p>
            <a:fld id="{E3A540E0-299C-4487-9CF9-82A71714609D}" type="slidenum">
              <a:rPr lang="tr-TR" smtClean="0"/>
              <a:t>10</a:t>
            </a:fld>
            <a:endParaRPr lang="tr-TR"/>
          </a:p>
        </p:txBody>
      </p:sp>
    </p:spTree>
    <p:extLst>
      <p:ext uri="{BB962C8B-B14F-4D97-AF65-F5344CB8AC3E}">
        <p14:creationId xmlns:p14="http://schemas.microsoft.com/office/powerpoint/2010/main" val="4081810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11</a:t>
            </a:fld>
            <a:endParaRPr lang="tr-TR"/>
          </a:p>
        </p:txBody>
      </p:sp>
    </p:spTree>
    <p:extLst>
      <p:ext uri="{BB962C8B-B14F-4D97-AF65-F5344CB8AC3E}">
        <p14:creationId xmlns:p14="http://schemas.microsoft.com/office/powerpoint/2010/main" val="323117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effectLst/>
              </a:rPr>
              <a:t>Kamera ile gaz algılama, IR teknolojisini kullanarak gazların tespit edildiği yöntemimizdir.</a:t>
            </a:r>
          </a:p>
          <a:p>
            <a:r>
              <a:rPr lang="tr-TR" dirty="0">
                <a:effectLst/>
              </a:rPr>
              <a:t>Kameranın IR sensörü, havadaki gazların dalga boyuna göre ışığın emilimini ölçer ve üzerindeki yazılım, bu emilim verilerini işleyerek çevredeki gazların türlerini ve yoğunluklarını belirler.</a:t>
            </a:r>
            <a:endParaRPr lang="tr-TR" dirty="0"/>
          </a:p>
          <a:p>
            <a:r>
              <a:rPr lang="tr-TR" dirty="0">
                <a:effectLst/>
              </a:rPr>
              <a:t>Bu yöntem, yanıltıcı uyarılara neden olabilecek farklı gazların mevcudiyetinden etkilenmez. </a:t>
            </a:r>
            <a:endParaRPr lang="tr-TR" dirty="0"/>
          </a:p>
          <a:p>
            <a:r>
              <a:rPr lang="tr-TR" dirty="0">
                <a:effectLst/>
              </a:rPr>
              <a:t>Kamera ile gaz algılama, sızıntıların veya arızaların neden olduğu tehlikelerin tespit edilmesi için kullanışlı bir yöntemdir. Özellikle doğalgaz yataklarının tespiti veya petrokimya endüstrisi gibi gaz sızıntısının büyük bir risk taşıdığı alanlarda güvenlik açısından çok önemlidir.</a:t>
            </a:r>
            <a:endParaRPr lang="tr-TR" dirty="0"/>
          </a:p>
          <a:p>
            <a:endParaRPr lang="tr-TR" dirty="0"/>
          </a:p>
        </p:txBody>
      </p:sp>
      <p:sp>
        <p:nvSpPr>
          <p:cNvPr id="4" name="Slayt Numarası Yer Tutucusu 3"/>
          <p:cNvSpPr>
            <a:spLocks noGrp="1"/>
          </p:cNvSpPr>
          <p:nvPr>
            <p:ph type="sldNum" sz="quarter" idx="5"/>
          </p:nvPr>
        </p:nvSpPr>
        <p:spPr/>
        <p:txBody>
          <a:bodyPr/>
          <a:lstStyle/>
          <a:p>
            <a:fld id="{E3A540E0-299C-4487-9CF9-82A71714609D}" type="slidenum">
              <a:rPr lang="tr-TR" smtClean="0"/>
              <a:t>12</a:t>
            </a:fld>
            <a:endParaRPr lang="tr-TR"/>
          </a:p>
        </p:txBody>
      </p:sp>
    </p:spTree>
    <p:extLst>
      <p:ext uri="{BB962C8B-B14F-4D97-AF65-F5344CB8AC3E}">
        <p14:creationId xmlns:p14="http://schemas.microsoft.com/office/powerpoint/2010/main" val="1246494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FCA8E6-AF7C-9B26-52CE-D480BCA2F6C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D6BFEA8-5B5B-FB44-0DEE-D07ABA8505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AA510E6-7186-6DC8-9FD2-0547F960F132}"/>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5" name="Alt Bilgi Yer Tutucusu 4">
            <a:extLst>
              <a:ext uri="{FF2B5EF4-FFF2-40B4-BE49-F238E27FC236}">
                <a16:creationId xmlns:a16="http://schemas.microsoft.com/office/drawing/2014/main" id="{0669A2EA-897D-E98B-000E-DFEC261ADF4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0D79615-F85A-9343-424F-91149738D9DA}"/>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08400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77DB65-1441-96EB-8CC4-99D0976D8E3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724453D-A9C2-55CC-3312-DD50362E2C1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8E8C32-401A-5F60-E7CF-25A863981DEF}"/>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5" name="Alt Bilgi Yer Tutucusu 4">
            <a:extLst>
              <a:ext uri="{FF2B5EF4-FFF2-40B4-BE49-F238E27FC236}">
                <a16:creationId xmlns:a16="http://schemas.microsoft.com/office/drawing/2014/main" id="{5A1BE5B3-4F1C-B522-FDE1-C919B9D0362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ADB91B-F602-35B9-6488-1D9107E50706}"/>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12080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F686BA2-0894-EEEC-F264-FD650B84048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2A428F6-55E8-7D96-1FAE-96F534D4822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666869A-0CF3-C5E9-56BF-98CB49C133AD}"/>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5" name="Alt Bilgi Yer Tutucusu 4">
            <a:extLst>
              <a:ext uri="{FF2B5EF4-FFF2-40B4-BE49-F238E27FC236}">
                <a16:creationId xmlns:a16="http://schemas.microsoft.com/office/drawing/2014/main" id="{ECC8E3A6-B4A3-0550-AA2F-F70E7F7118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274A764-9D66-857C-5423-B9CA949CC701}"/>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352763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A0CBF3-A9C4-F544-E65D-84B1B36893A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38D4CC3-AA84-EA7C-84FB-B93D8F13FB1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4636D5-F40B-CAEB-D0DF-C72C2729D09B}"/>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5" name="Alt Bilgi Yer Tutucusu 4">
            <a:extLst>
              <a:ext uri="{FF2B5EF4-FFF2-40B4-BE49-F238E27FC236}">
                <a16:creationId xmlns:a16="http://schemas.microsoft.com/office/drawing/2014/main" id="{357D192C-95B7-FC8A-6FB1-7FF40BF134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576EBD-9EC4-CD82-DF3E-3708F75E01B4}"/>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00035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FBD9EE-6200-2453-6D9B-B51142E0A9D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2602A7D-E2E9-9E66-36BE-D6E3703EC9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775C54F6-ECB4-84CA-49C2-100257000A3F}"/>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5" name="Alt Bilgi Yer Tutucusu 4">
            <a:extLst>
              <a:ext uri="{FF2B5EF4-FFF2-40B4-BE49-F238E27FC236}">
                <a16:creationId xmlns:a16="http://schemas.microsoft.com/office/drawing/2014/main" id="{0CCA8714-FB57-99D7-036B-D189DB1DE7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50E70D9-AA95-B26E-F021-8E52BC4D487C}"/>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56013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634F00-E266-565F-6DB2-9FF8BC488B3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2675E02-67CF-88E8-201C-C218E96C479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C159035-D2FC-5BAF-5A48-203B7D58724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C361362-AE17-7A8C-4C70-E34DB3E9BE01}"/>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6" name="Alt Bilgi Yer Tutucusu 5">
            <a:extLst>
              <a:ext uri="{FF2B5EF4-FFF2-40B4-BE49-F238E27FC236}">
                <a16:creationId xmlns:a16="http://schemas.microsoft.com/office/drawing/2014/main" id="{E952FB2A-2ACA-D67E-FC39-5A173E76AA2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B8A5A0C-7C30-7776-FE89-94CCFA20888D}"/>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40450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46A9B7-59C7-887F-05B8-E984A303969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091FCD8-0925-BA83-2C3D-0EEA04334A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70BB528-28D5-58E7-A73A-59D6DEDF982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C573DF5-2D8A-35F7-3C58-EDDAEB034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A6F7CA7-4EDC-7B28-F0DB-7DCB044A3E3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1535230-0199-5A2F-03F7-EF7376B8EE28}"/>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8" name="Alt Bilgi Yer Tutucusu 7">
            <a:extLst>
              <a:ext uri="{FF2B5EF4-FFF2-40B4-BE49-F238E27FC236}">
                <a16:creationId xmlns:a16="http://schemas.microsoft.com/office/drawing/2014/main" id="{B77E4BEB-7472-C06D-EFE1-5C52FEBD628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7C6530E-DFD2-6342-24E8-DD95A8B9BF45}"/>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16937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B6C253-1B6F-F7CE-BB95-FAC51E39CF8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69468C7-68B1-FFD9-82BF-69DE910491A4}"/>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4" name="Alt Bilgi Yer Tutucusu 3">
            <a:extLst>
              <a:ext uri="{FF2B5EF4-FFF2-40B4-BE49-F238E27FC236}">
                <a16:creationId xmlns:a16="http://schemas.microsoft.com/office/drawing/2014/main" id="{C5684E1F-3E80-EF3A-F974-4AE44E9CD3A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C16A32D-AA27-E0A0-989B-C9A5AE79A571}"/>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330378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D23DEA-0428-0257-D916-4FA466241066}"/>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3" name="Alt Bilgi Yer Tutucusu 2">
            <a:extLst>
              <a:ext uri="{FF2B5EF4-FFF2-40B4-BE49-F238E27FC236}">
                <a16:creationId xmlns:a16="http://schemas.microsoft.com/office/drawing/2014/main" id="{49E3C20D-8199-72C8-B055-02CF0211F32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0BA0B2C-5E4B-7CB9-1E98-666F9DF31FEB}"/>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2947155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04D1AD-3C3E-7D9D-BBA5-E9626F9998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841AC3F-651D-DADB-1025-FFE88F228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1ABA107-A2AB-C905-4AC7-C6FEA9E06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897C438-06BE-C073-247C-37BFA996E575}"/>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6" name="Alt Bilgi Yer Tutucusu 5">
            <a:extLst>
              <a:ext uri="{FF2B5EF4-FFF2-40B4-BE49-F238E27FC236}">
                <a16:creationId xmlns:a16="http://schemas.microsoft.com/office/drawing/2014/main" id="{2E00589D-E149-741B-0441-95C02106A9D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12EF8FF-5D28-3AA6-D345-830CF48DF675}"/>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27201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17C114-8AFD-5B7E-DD49-51EA8E92E7B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083CD9A-51DB-22C9-B4DB-8097F17F9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1846F4E-4F6E-0FC2-2036-FE6BE4FEE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E7845DD-9DCB-3580-B6FA-9A13492C2007}"/>
              </a:ext>
            </a:extLst>
          </p:cNvPr>
          <p:cNvSpPr>
            <a:spLocks noGrp="1"/>
          </p:cNvSpPr>
          <p:nvPr>
            <p:ph type="dt" sz="half" idx="10"/>
          </p:nvPr>
        </p:nvSpPr>
        <p:spPr/>
        <p:txBody>
          <a:bodyPr/>
          <a:lstStyle/>
          <a:p>
            <a:fld id="{0B908FCF-ABC7-304F-8D2D-40023E45595B}" type="datetimeFigureOut">
              <a:rPr lang="tr-TR" smtClean="0"/>
              <a:t>3.05.2023</a:t>
            </a:fld>
            <a:endParaRPr lang="tr-TR"/>
          </a:p>
        </p:txBody>
      </p:sp>
      <p:sp>
        <p:nvSpPr>
          <p:cNvPr id="6" name="Alt Bilgi Yer Tutucusu 5">
            <a:extLst>
              <a:ext uri="{FF2B5EF4-FFF2-40B4-BE49-F238E27FC236}">
                <a16:creationId xmlns:a16="http://schemas.microsoft.com/office/drawing/2014/main" id="{52F6960C-A7F6-49D7-80F0-DE076D940DA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18C5DBB-E0BF-1461-A10A-188F943AAF30}"/>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89195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E43826F-19B0-EFD2-69CC-9481C25CAD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1529DA2-2E6C-387E-2B91-608FDAF69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D653A3F-0B6A-52F1-A78C-08A47363A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08FCF-ABC7-304F-8D2D-40023E45595B}" type="datetimeFigureOut">
              <a:rPr lang="tr-TR" smtClean="0"/>
              <a:t>3.05.2023</a:t>
            </a:fld>
            <a:endParaRPr lang="tr-TR"/>
          </a:p>
        </p:txBody>
      </p:sp>
      <p:sp>
        <p:nvSpPr>
          <p:cNvPr id="5" name="Alt Bilgi Yer Tutucusu 4">
            <a:extLst>
              <a:ext uri="{FF2B5EF4-FFF2-40B4-BE49-F238E27FC236}">
                <a16:creationId xmlns:a16="http://schemas.microsoft.com/office/drawing/2014/main" id="{AE8C3C42-CE03-9E8A-1882-48CC5C935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CF9335E-4AF4-6779-7C8F-98D40F359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7C390-E726-6B44-BD3B-C3275AA63465}" type="slidenum">
              <a:rPr lang="tr-TR" smtClean="0"/>
              <a:t>‹#›</a:t>
            </a:fld>
            <a:endParaRPr lang="tr-TR"/>
          </a:p>
        </p:txBody>
      </p:sp>
    </p:spTree>
    <p:extLst>
      <p:ext uri="{BB962C8B-B14F-4D97-AF65-F5344CB8AC3E}">
        <p14:creationId xmlns:p14="http://schemas.microsoft.com/office/powerpoint/2010/main" val="568541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11" Type="http://schemas.openxmlformats.org/officeDocument/2006/relationships/hyperlink" Target="mailto:amet.gulnar@prosense.com.tr" TargetMode="External"/><Relationship Id="rId5" Type="http://schemas.openxmlformats.org/officeDocument/2006/relationships/image" Target="../media/image8.emf"/><Relationship Id="rId10" Type="http://schemas.openxmlformats.org/officeDocument/2006/relationships/hyperlink" Target="mailto:ozkan.karatas@prosense.com.tr" TargetMode="External"/><Relationship Id="rId4" Type="http://schemas.openxmlformats.org/officeDocument/2006/relationships/image" Target="../media/image7.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7.png"/><Relationship Id="rId7" Type="http://schemas.openxmlformats.org/officeDocument/2006/relationships/hyperlink" Target="mailto:samet.gulnar@prosense.com.tr"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mailto:amet.gulnar@prosense.com.tr" TargetMode="External"/><Relationship Id="rId5" Type="http://schemas.openxmlformats.org/officeDocument/2006/relationships/hyperlink" Target="mailto:ozkan.karatas@prosense.com.tr" TargetMode="External"/><Relationship Id="rId10" Type="http://schemas.openxmlformats.org/officeDocument/2006/relationships/image" Target="../media/image10.png"/><Relationship Id="rId4" Type="http://schemas.openxmlformats.org/officeDocument/2006/relationships/image" Target="../media/image8.emf"/><Relationship Id="rId9" Type="http://schemas.openxmlformats.org/officeDocument/2006/relationships/hyperlink" Target="http://www.prosense.com.t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prosense.com.tr/" TargetMode="External"/><Relationship Id="rId5" Type="http://schemas.openxmlformats.org/officeDocument/2006/relationships/image" Target="../media/image8.emf"/><Relationship Id="rId4" Type="http://schemas.openxmlformats.org/officeDocument/2006/relationships/image" Target="../media/image7.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4" Type="http://schemas.openxmlformats.org/officeDocument/2006/relationships/image" Target="../media/image7.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hyperlink" Target="http://www.prosense.com.tr/"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bit.ly/prosenseuga" TargetMode="External"/><Relationship Id="rId5" Type="http://schemas.openxmlformats.org/officeDocument/2006/relationships/image" Target="../media/image8.emf"/><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fabrika, işaret içeren bir resim&#10;&#10;Açıklama otomatik olarak oluşturuldu">
            <a:extLst>
              <a:ext uri="{FF2B5EF4-FFF2-40B4-BE49-F238E27FC236}">
                <a16:creationId xmlns:a16="http://schemas.microsoft.com/office/drawing/2014/main" id="{03EB4205-6C18-5FAF-3C43-ED0BF0DB9A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BDC88387-1A5C-EB75-92D2-20B594CA3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1495572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Kullanımı Kolay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Hızlı Tespit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Hassas Tespit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Az Bakım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Uzun Ömür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Alanı Tespiti</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ULTRASONİK &amp; AKUSTİK</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2884901" y="975874"/>
            <a:ext cx="6422194" cy="769441"/>
          </a:xfrm>
          <a:prstGeom prst="rect">
            <a:avLst/>
          </a:prstGeom>
          <a:noFill/>
        </p:spPr>
        <p:txBody>
          <a:bodyPr wrap="square">
            <a:spAutoFit/>
          </a:bodyPr>
          <a:lstStyle/>
          <a:p>
            <a:pPr algn="ctr"/>
            <a:r>
              <a:rPr lang="tr-TR" sz="4400" b="1" dirty="0">
                <a:solidFill>
                  <a:schemeClr val="tx1">
                    <a:lumMod val="50000"/>
                    <a:lumOff val="50000"/>
                  </a:schemeClr>
                </a:solidFill>
              </a:rPr>
              <a:t>AVANTAJLARI</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163643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Yüksek Maliyet</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Hava Akımından Etkilenme</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Her Gazı Tespit Edememe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Nem ve Tozdan Etkilenme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Bakımı Zor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Var/Yok Analizi</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ULTRASONİK &amp; AKUSTİK</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solidFill>
                  <a:schemeClr val="tx1">
                    <a:lumMod val="50000"/>
                    <a:lumOff val="50000"/>
                  </a:schemeClr>
                </a:solidFill>
              </a:rPr>
              <a:t>DEZAVANTAJLARI</a:t>
            </a:r>
          </a:p>
        </p:txBody>
      </p:sp>
    </p:spTree>
    <p:extLst>
      <p:ext uri="{BB962C8B-B14F-4D97-AF65-F5344CB8AC3E}">
        <p14:creationId xmlns:p14="http://schemas.microsoft.com/office/powerpoint/2010/main" val="1835924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Yüksek Hassasiyet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Daha az hatalı alarm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Taşınabilirlik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Tek bakışta birden fazla gaz</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Kolay veri analizi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Alan Tespiti</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KAMERA İLE GAZ ALGILAMA</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2884901" y="975874"/>
            <a:ext cx="6422194" cy="769441"/>
          </a:xfrm>
          <a:prstGeom prst="rect">
            <a:avLst/>
          </a:prstGeom>
          <a:noFill/>
        </p:spPr>
        <p:txBody>
          <a:bodyPr wrap="square">
            <a:spAutoFit/>
          </a:bodyPr>
          <a:lstStyle/>
          <a:p>
            <a:pPr algn="ctr"/>
            <a:r>
              <a:rPr lang="tr-TR" sz="4400" b="1" dirty="0">
                <a:solidFill>
                  <a:schemeClr val="tx1">
                    <a:lumMod val="50000"/>
                    <a:lumOff val="50000"/>
                  </a:schemeClr>
                </a:solidFill>
              </a:rPr>
              <a:t>AVANTAJLARI</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2526929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Yüksek maliyetler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Özel Eğitimli Personel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Kullanım Zorluğu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Çevre koşullarından etkilenmesi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Bakım zorluğu ve maliyetleri</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KAMERA İLE GAZ ALGILAMA</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solidFill>
                  <a:schemeClr val="tx1">
                    <a:lumMod val="50000"/>
                    <a:lumOff val="50000"/>
                  </a:schemeClr>
                </a:solidFill>
              </a:rPr>
              <a:t>DEZAVANTAJLARI</a:t>
            </a:r>
          </a:p>
        </p:txBody>
      </p:sp>
    </p:spTree>
    <p:extLst>
      <p:ext uri="{BB962C8B-B14F-4D97-AF65-F5344CB8AC3E}">
        <p14:creationId xmlns:p14="http://schemas.microsoft.com/office/powerpoint/2010/main" val="370579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Geniş alanlarda algılama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Hızlı ve etkili tarama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Yüksek Hassasiyet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Farklı gazları algılayabilme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Kolay veri toplama</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DRONE İLE GAZ ALGILAMA</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2884901" y="975874"/>
            <a:ext cx="6422194" cy="769441"/>
          </a:xfrm>
          <a:prstGeom prst="rect">
            <a:avLst/>
          </a:prstGeom>
          <a:noFill/>
        </p:spPr>
        <p:txBody>
          <a:bodyPr wrap="square">
            <a:spAutoFit/>
          </a:bodyPr>
          <a:lstStyle/>
          <a:p>
            <a:pPr algn="ctr"/>
            <a:r>
              <a:rPr lang="tr-TR" sz="4400" b="1" dirty="0">
                <a:solidFill>
                  <a:schemeClr val="tx1">
                    <a:lumMod val="50000"/>
                    <a:lumOff val="50000"/>
                  </a:schemeClr>
                </a:solidFill>
              </a:rPr>
              <a:t>AVANTAJLARI</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363151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Yüksek maliyetler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Özel Eğitimli Personel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Kullanım Zorluğu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Çevre koşullarından etkilenmesi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Düşük Pil Ömrü</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Veri Yorumlama zorluğu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Sınırlı kullanım alanı</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DRONE İLE GAZ ALGILAMA</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solidFill>
                  <a:schemeClr val="tx1">
                    <a:lumMod val="50000"/>
                    <a:lumOff val="50000"/>
                  </a:schemeClr>
                </a:solidFill>
              </a:rPr>
              <a:t>DEZAVANTAJLARI</a:t>
            </a:r>
          </a:p>
        </p:txBody>
      </p:sp>
    </p:spTree>
    <p:extLst>
      <p:ext uri="{BB962C8B-B14F-4D97-AF65-F5344CB8AC3E}">
        <p14:creationId xmlns:p14="http://schemas.microsoft.com/office/powerpoint/2010/main" val="1354527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Yüksek Hassasiyet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Hızlı ve Etkili Tarama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Taşınabilir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Çevre Dostu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Kolay veri toplama</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LAZER İLE GAZ ALGILAMA</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2884901" y="975874"/>
            <a:ext cx="6422194" cy="769441"/>
          </a:xfrm>
          <a:prstGeom prst="rect">
            <a:avLst/>
          </a:prstGeom>
          <a:noFill/>
        </p:spPr>
        <p:txBody>
          <a:bodyPr wrap="square">
            <a:spAutoFit/>
          </a:bodyPr>
          <a:lstStyle/>
          <a:p>
            <a:pPr algn="ctr"/>
            <a:r>
              <a:rPr lang="tr-TR" sz="4400" b="1" dirty="0">
                <a:solidFill>
                  <a:schemeClr val="tx1">
                    <a:lumMod val="50000"/>
                    <a:lumOff val="50000"/>
                  </a:schemeClr>
                </a:solidFill>
              </a:rPr>
              <a:t>AVANTAJLARI</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84890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Yüksek maliyetler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Özel Eğitimli Personel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Kısıtlı gazlar için çözüm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Hatalı ölçüm riski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Düşük Pil Ömrü</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LASER İLE GAZ ALGILAMA</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solidFill>
                  <a:schemeClr val="tx1">
                    <a:lumMod val="50000"/>
                    <a:lumOff val="50000"/>
                  </a:schemeClr>
                </a:solidFill>
              </a:rPr>
              <a:t>DEZAVANTAJLARI</a:t>
            </a:r>
          </a:p>
        </p:txBody>
      </p:sp>
    </p:spTree>
    <p:extLst>
      <p:ext uri="{BB962C8B-B14F-4D97-AF65-F5344CB8AC3E}">
        <p14:creationId xmlns:p14="http://schemas.microsoft.com/office/powerpoint/2010/main" val="289171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Kaçak Noktası Bazlı Ölçüm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Gaz Miktarı Tespiti</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Gaz Çeşitliliği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Düşük Kurulum Maliyetleri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Kolay veri toplama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Hızlı Aksiyon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Kolay </a:t>
            </a:r>
            <a:r>
              <a:rPr kumimoji="0" lang="tr-TR" sz="2800" b="1" i="0" u="none" strike="noStrike" kern="1200" cap="none" spc="0" normalizeH="0" baseline="0" noProof="0" dirty="0" err="1">
                <a:ln>
                  <a:noFill/>
                </a:ln>
                <a:solidFill>
                  <a:prstClr val="black"/>
                </a:solidFill>
                <a:effectLst/>
                <a:uLnTx/>
                <a:uFillTx/>
                <a:latin typeface="Calibri" panose="020F0502020204030204"/>
                <a:ea typeface="+mn-ea"/>
                <a:cs typeface="+mn-cs"/>
              </a:rPr>
              <a:t>Ente</a:t>
            </a:r>
            <a:r>
              <a:rPr lang="tr-TR" sz="2800" b="1" dirty="0" err="1">
                <a:solidFill>
                  <a:prstClr val="black"/>
                </a:solidFill>
                <a:latin typeface="Calibri" panose="020F0502020204030204"/>
              </a:rPr>
              <a:t>grasyon</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NGAS</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2884901" y="975874"/>
            <a:ext cx="6422194" cy="769441"/>
          </a:xfrm>
          <a:prstGeom prst="rect">
            <a:avLst/>
          </a:prstGeom>
          <a:noFill/>
        </p:spPr>
        <p:txBody>
          <a:bodyPr wrap="square">
            <a:spAutoFit/>
          </a:bodyPr>
          <a:lstStyle/>
          <a:p>
            <a:pPr algn="ctr"/>
            <a:r>
              <a:rPr lang="tr-TR" sz="4400" b="1" dirty="0">
                <a:solidFill>
                  <a:schemeClr val="tx1">
                    <a:lumMod val="50000"/>
                    <a:lumOff val="50000"/>
                  </a:schemeClr>
                </a:solidFill>
              </a:rPr>
              <a:t>NOKTASAL GAZ ALGILAMA</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152916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İnsansız Alanlarda Algılama</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Geniş alanlarda algılama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Hızlı var/yok tespiti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Uzaktan mesafelerden algılama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Hedef Gaz Tespiti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Yayılım Alanını Tespit Etme</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solidFill>
                  <a:schemeClr val="tx1">
                    <a:lumMod val="50000"/>
                    <a:lumOff val="50000"/>
                  </a:schemeClr>
                </a:solidFill>
              </a:rPr>
              <a:t>UGAS</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t>AVANTAJLARI</a:t>
            </a:r>
          </a:p>
        </p:txBody>
      </p:sp>
    </p:spTree>
    <p:extLst>
      <p:ext uri="{BB962C8B-B14F-4D97-AF65-F5344CB8AC3E}">
        <p14:creationId xmlns:p14="http://schemas.microsoft.com/office/powerpoint/2010/main" val="294373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882686D-0A04-B69C-88DA-A767CD684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Resim 9">
            <a:extLst>
              <a:ext uri="{FF2B5EF4-FFF2-40B4-BE49-F238E27FC236}">
                <a16:creationId xmlns:a16="http://schemas.microsoft.com/office/drawing/2014/main" id="{6BCA2660-1A48-D231-94B4-BDC8A729FE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996" y="-583027"/>
            <a:ext cx="10830011" cy="6091881"/>
          </a:xfrm>
          <a:prstGeom prst="rect">
            <a:avLst/>
          </a:prstGeom>
        </p:spPr>
      </p:pic>
      <p:sp>
        <p:nvSpPr>
          <p:cNvPr id="6" name="Metin kutusu 5">
            <a:extLst>
              <a:ext uri="{FF2B5EF4-FFF2-40B4-BE49-F238E27FC236}">
                <a16:creationId xmlns:a16="http://schemas.microsoft.com/office/drawing/2014/main" id="{9C8EBC40-75FF-74B2-E83E-757098317CA7}"/>
              </a:ext>
            </a:extLst>
          </p:cNvPr>
          <p:cNvSpPr txBox="1"/>
          <p:nvPr/>
        </p:nvSpPr>
        <p:spPr>
          <a:xfrm>
            <a:off x="-48016" y="5132853"/>
            <a:ext cx="12288032" cy="1754326"/>
          </a:xfrm>
          <a:prstGeom prst="rect">
            <a:avLst/>
          </a:prstGeom>
          <a:noFill/>
        </p:spPr>
        <p:txBody>
          <a:bodyPr wrap="square" rtlCol="0">
            <a:spAutoFit/>
          </a:bodyPr>
          <a:lstStyle/>
          <a:p>
            <a:pPr algn="ctr"/>
            <a:r>
              <a:rPr lang="tr-TR" sz="5400" b="1">
                <a:solidFill>
                  <a:schemeClr val="bg1"/>
                </a:solidFill>
              </a:rPr>
              <a:t>KİMYASAL TEHLİKELİ </a:t>
            </a:r>
            <a:r>
              <a:rPr lang="tr-TR" sz="5400" b="1" dirty="0">
                <a:solidFill>
                  <a:schemeClr val="bg1"/>
                </a:solidFill>
              </a:rPr>
              <a:t>TESİSLERDE UZAKTAN GAZ ALGILAMA YAKLAŞIMI</a:t>
            </a:r>
          </a:p>
        </p:txBody>
      </p:sp>
      <p:pic>
        <p:nvPicPr>
          <p:cNvPr id="2" name="Resim 1">
            <a:extLst>
              <a:ext uri="{FF2B5EF4-FFF2-40B4-BE49-F238E27FC236}">
                <a16:creationId xmlns:a16="http://schemas.microsoft.com/office/drawing/2014/main" id="{701B12E1-5077-066F-018D-31473A4E5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062" y="2936894"/>
            <a:ext cx="3191876" cy="2513603"/>
          </a:xfrm>
          <a:prstGeom prst="rect">
            <a:avLst/>
          </a:prstGeom>
        </p:spPr>
      </p:pic>
    </p:spTree>
    <p:extLst>
      <p:ext uri="{BB962C8B-B14F-4D97-AF65-F5344CB8AC3E}">
        <p14:creationId xmlns:p14="http://schemas.microsoft.com/office/powerpoint/2010/main" val="169116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Genelde V/Y Tespiti</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Sınırlı </a:t>
            </a:r>
            <a:r>
              <a:rPr kumimoji="0" lang="tr-TR" sz="2800" i="0" u="none" strike="noStrike" kern="1200" cap="none" spc="0" normalizeH="0" baseline="0" noProof="0" dirty="0" err="1">
                <a:ln>
                  <a:noFill/>
                </a:ln>
                <a:solidFill>
                  <a:prstClr val="black"/>
                </a:solidFill>
                <a:effectLst/>
                <a:uLnTx/>
                <a:uFillTx/>
                <a:latin typeface="Calibri" panose="020F0502020204030204"/>
                <a:ea typeface="+mn-ea"/>
                <a:cs typeface="+mn-cs"/>
              </a:rPr>
              <a:t>Ga</a:t>
            </a:r>
            <a:r>
              <a:rPr lang="tr-TR" sz="2800" dirty="0">
                <a:solidFill>
                  <a:prstClr val="black"/>
                </a:solidFill>
                <a:latin typeface="Calibri" panose="020F0502020204030204"/>
              </a:rPr>
              <a:t>z için Çözüm</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Sürekli Eğitimli Personel Maliyeti</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Zayıf Noktasal Tespit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Çevre koşullarından etkilenmeme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Yüksek Maliyetler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Bakım Zorluğu</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solidFill>
                  <a:schemeClr val="tx1">
                    <a:lumMod val="50000"/>
                    <a:lumOff val="50000"/>
                  </a:schemeClr>
                </a:solidFill>
              </a:rPr>
              <a:t>UGAS</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2884901" y="975874"/>
            <a:ext cx="6422194" cy="769441"/>
          </a:xfrm>
          <a:prstGeom prst="rect">
            <a:avLst/>
          </a:prstGeom>
          <a:noFill/>
        </p:spPr>
        <p:txBody>
          <a:bodyPr wrap="square">
            <a:spAutoFit/>
          </a:bodyPr>
          <a:lstStyle/>
          <a:p>
            <a:pPr algn="ctr"/>
            <a:r>
              <a:rPr lang="tr-TR" sz="4400" b="1" dirty="0"/>
              <a:t>DEZAVANTAJLARI</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3067099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Yüksek Hassasiyet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Tek Sistem </a:t>
            </a:r>
            <a:r>
              <a:rPr lang="tr-TR" sz="2800" dirty="0">
                <a:solidFill>
                  <a:prstClr val="black"/>
                </a:solidFill>
                <a:latin typeface="Calibri" panose="020F0502020204030204"/>
              </a:rPr>
              <a:t>Geniş Alanda Algılama</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Kolay Kurulum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İhtiyaca Yönelik Tasarım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Çevre </a:t>
            </a:r>
            <a:r>
              <a:rPr lang="tr-TR" sz="2800" b="1" dirty="0">
                <a:solidFill>
                  <a:prstClr val="black"/>
                </a:solidFill>
                <a:latin typeface="Calibri" panose="020F0502020204030204"/>
              </a:rPr>
              <a:t>K</a:t>
            </a:r>
            <a:r>
              <a:rPr kumimoji="0" lang="tr-TR" sz="2800" b="1" i="0" u="none" strike="noStrike" kern="1200" cap="none" spc="0" normalizeH="0" baseline="0" noProof="0" dirty="0" err="1">
                <a:ln>
                  <a:noFill/>
                </a:ln>
                <a:solidFill>
                  <a:prstClr val="black"/>
                </a:solidFill>
                <a:effectLst/>
                <a:uLnTx/>
                <a:uFillTx/>
                <a:latin typeface="Calibri" panose="020F0502020204030204"/>
                <a:ea typeface="+mn-ea"/>
                <a:cs typeface="+mn-cs"/>
              </a:rPr>
              <a:t>oşullarına</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 Uyum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Diğer Yöntemlere göre düşük maliyetler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1</a:t>
            </a:r>
            <a:r>
              <a:rPr lang="tr-TR" sz="2800" b="1" dirty="0">
                <a:solidFill>
                  <a:prstClr val="black"/>
                </a:solidFill>
                <a:latin typeface="Calibri" panose="020F0502020204030204"/>
              </a:rPr>
              <a:t>000’den Farklı Gazı Analiz Edebilme</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UGAS VE NGAS</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solidFill>
                  <a:schemeClr val="tx1">
                    <a:lumMod val="50000"/>
                    <a:lumOff val="50000"/>
                  </a:schemeClr>
                </a:solidFill>
              </a:rPr>
              <a:t>GSS AVANTAJLARI</a:t>
            </a:r>
          </a:p>
        </p:txBody>
      </p:sp>
    </p:spTree>
    <p:extLst>
      <p:ext uri="{BB962C8B-B14F-4D97-AF65-F5344CB8AC3E}">
        <p14:creationId xmlns:p14="http://schemas.microsoft.com/office/powerpoint/2010/main" val="130952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Geç analiz süresi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Bakım gerektiren birden fazla parça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Veri analizi gereksinimi için ek yazılım maliyetleri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UGAS VE NGAS</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2884901" y="975874"/>
            <a:ext cx="6422194" cy="769441"/>
          </a:xfrm>
          <a:prstGeom prst="rect">
            <a:avLst/>
          </a:prstGeom>
          <a:noFill/>
        </p:spPr>
        <p:txBody>
          <a:bodyPr wrap="square">
            <a:spAutoFit/>
          </a:bodyPr>
          <a:lstStyle/>
          <a:p>
            <a:pPr algn="ctr"/>
            <a:r>
              <a:rPr lang="tr-TR" sz="4400" b="1" dirty="0">
                <a:solidFill>
                  <a:schemeClr val="tx1">
                    <a:lumMod val="50000"/>
                    <a:lumOff val="50000"/>
                  </a:schemeClr>
                </a:solidFill>
              </a:rPr>
              <a:t>GSS DEZAVANTAJLARI</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316659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Yapay Zeka</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Hava Kirliliği Kontrolü</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Gaz Kapsamında Artış</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Sistem Bazlı İyileştirmeler</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İhtiyaca Yönelik Çalışmalar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Maliyetlerde Azalma</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solidFill>
                  <a:schemeClr val="tx1">
                    <a:lumMod val="50000"/>
                    <a:lumOff val="50000"/>
                  </a:schemeClr>
                </a:solidFill>
              </a:rPr>
              <a:t>UGAS</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t>GELECEK</a:t>
            </a:r>
          </a:p>
        </p:txBody>
      </p:sp>
    </p:spTree>
    <p:extLst>
      <p:ext uri="{BB962C8B-B14F-4D97-AF65-F5344CB8AC3E}">
        <p14:creationId xmlns:p14="http://schemas.microsoft.com/office/powerpoint/2010/main" val="356730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3376659" y="1040397"/>
            <a:ext cx="5438678" cy="5438678"/>
          </a:xfrm>
          <a:prstGeom prst="rect">
            <a:avLst/>
          </a:prstGeom>
        </p:spPr>
      </p:pic>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12" name="Metin kutusu 11">
            <a:extLst>
              <a:ext uri="{FF2B5EF4-FFF2-40B4-BE49-F238E27FC236}">
                <a16:creationId xmlns:a16="http://schemas.microsoft.com/office/drawing/2014/main" id="{FAD792D5-A2E7-7E1F-EB95-3E222FDDBBA7}"/>
              </a:ext>
            </a:extLst>
          </p:cNvPr>
          <p:cNvSpPr txBox="1"/>
          <p:nvPr/>
        </p:nvSpPr>
        <p:spPr>
          <a:xfrm>
            <a:off x="0" y="430940"/>
            <a:ext cx="12192000" cy="1077218"/>
          </a:xfrm>
          <a:prstGeom prst="rect">
            <a:avLst/>
          </a:prstGeom>
          <a:noFill/>
        </p:spPr>
        <p:txBody>
          <a:bodyPr wrap="square">
            <a:spAutoFit/>
          </a:bodyPr>
          <a:lstStyle/>
          <a:p>
            <a:pPr algn="ctr"/>
            <a:r>
              <a:rPr lang="tr-TR" sz="3200" b="1" dirty="0"/>
              <a:t>TEŞEKKÜRLER</a:t>
            </a:r>
          </a:p>
          <a:p>
            <a:pPr algn="ctr"/>
            <a:r>
              <a:rPr lang="tr-TR" sz="3200" b="1" dirty="0"/>
              <a:t>SORULARINIZ İÇİN</a:t>
            </a:r>
          </a:p>
        </p:txBody>
      </p:sp>
      <p:sp>
        <p:nvSpPr>
          <p:cNvPr id="15" name="Alt Başlık 2">
            <a:extLst>
              <a:ext uri="{FF2B5EF4-FFF2-40B4-BE49-F238E27FC236}">
                <a16:creationId xmlns:a16="http://schemas.microsoft.com/office/drawing/2014/main" id="{592ABCBB-02CE-0094-F08D-9F7730706158}"/>
              </a:ext>
            </a:extLst>
          </p:cNvPr>
          <p:cNvSpPr txBox="1">
            <a:spLocks/>
          </p:cNvSpPr>
          <p:nvPr/>
        </p:nvSpPr>
        <p:spPr>
          <a:xfrm>
            <a:off x="411982" y="4324072"/>
            <a:ext cx="2964677" cy="135840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tr-TR" sz="2000" b="1" dirty="0">
                <a:solidFill>
                  <a:schemeClr val="tx1"/>
                </a:solidFill>
              </a:rPr>
              <a:t>Samet GÜLNAR</a:t>
            </a:r>
          </a:p>
          <a:p>
            <a:pPr algn="r"/>
            <a:r>
              <a:rPr lang="tr-TR" sz="1600" dirty="0">
                <a:solidFill>
                  <a:schemeClr val="tx1"/>
                </a:solidFill>
              </a:rPr>
              <a:t>İşletme ve Endüstri Mühendisi</a:t>
            </a:r>
          </a:p>
          <a:p>
            <a:pPr algn="r"/>
            <a:r>
              <a:rPr lang="tr-TR" sz="1600" dirty="0">
                <a:solidFill>
                  <a:schemeClr val="tx1"/>
                </a:solidFill>
              </a:rPr>
              <a:t>Prosense | Proje ve Satış Müdürü</a:t>
            </a:r>
          </a:p>
          <a:p>
            <a:pPr algn="r"/>
            <a:r>
              <a:rPr lang="tr-TR" sz="1600" dirty="0">
                <a:solidFill>
                  <a:schemeClr val="accent5">
                    <a:lumMod val="50000"/>
                  </a:schemeClr>
                </a:solidFill>
                <a:hlinkClick r:id="rId10"/>
              </a:rPr>
              <a:t>s</a:t>
            </a:r>
            <a:r>
              <a:rPr lang="tr-TR" sz="1600" dirty="0">
                <a:solidFill>
                  <a:schemeClr val="accent5">
                    <a:lumMod val="50000"/>
                  </a:schemeClr>
                </a:solidFill>
                <a:hlinkClick r:id="rId11"/>
              </a:rPr>
              <a:t>amet.gulnar@prosense.com.tr</a:t>
            </a:r>
            <a:endParaRPr lang="tr-TR" sz="1600" dirty="0">
              <a:solidFill>
                <a:schemeClr val="accent5">
                  <a:lumMod val="50000"/>
                </a:schemeClr>
              </a:solidFill>
            </a:endParaRPr>
          </a:p>
        </p:txBody>
      </p:sp>
      <p:sp>
        <p:nvSpPr>
          <p:cNvPr id="16" name="Alt Başlık 2">
            <a:extLst>
              <a:ext uri="{FF2B5EF4-FFF2-40B4-BE49-F238E27FC236}">
                <a16:creationId xmlns:a16="http://schemas.microsoft.com/office/drawing/2014/main" id="{48D3C2FF-71D8-B88E-DB35-2EBE4E1CE155}"/>
              </a:ext>
            </a:extLst>
          </p:cNvPr>
          <p:cNvSpPr txBox="1">
            <a:spLocks/>
          </p:cNvSpPr>
          <p:nvPr/>
        </p:nvSpPr>
        <p:spPr>
          <a:xfrm>
            <a:off x="8673402" y="4324072"/>
            <a:ext cx="3106612" cy="135840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tr-TR" sz="2000" b="1" dirty="0">
                <a:solidFill>
                  <a:schemeClr val="tx1"/>
                </a:solidFill>
              </a:rPr>
              <a:t>Prosense Teknoloji</a:t>
            </a:r>
          </a:p>
          <a:p>
            <a:pPr algn="l"/>
            <a:r>
              <a:rPr lang="tr-TR" sz="1600" dirty="0" err="1">
                <a:solidFill>
                  <a:schemeClr val="tx1"/>
                </a:solidFill>
              </a:rPr>
              <a:t>makes</a:t>
            </a:r>
            <a:r>
              <a:rPr lang="tr-TR" sz="1600" dirty="0">
                <a:solidFill>
                  <a:schemeClr val="tx1"/>
                </a:solidFill>
              </a:rPr>
              <a:t> life safer</a:t>
            </a:r>
          </a:p>
          <a:p>
            <a:pPr algn="l"/>
            <a:r>
              <a:rPr lang="tr-TR" sz="1600" dirty="0">
                <a:solidFill>
                  <a:schemeClr val="tx1"/>
                </a:solidFill>
              </a:rPr>
              <a:t>Gaz ve Alev Dedektörleri</a:t>
            </a:r>
          </a:p>
          <a:p>
            <a:pPr algn="l"/>
            <a:r>
              <a:rPr lang="tr-TR" sz="1600" dirty="0">
                <a:solidFill>
                  <a:schemeClr val="accent5">
                    <a:lumMod val="50000"/>
                  </a:schemeClr>
                </a:solidFill>
                <a:hlinkClick r:id="rId8"/>
              </a:rPr>
              <a:t>www.prosense.com.tr</a:t>
            </a:r>
            <a:r>
              <a:rPr lang="tr-TR" sz="1600" dirty="0">
                <a:solidFill>
                  <a:schemeClr val="accent5">
                    <a:lumMod val="50000"/>
                  </a:schemeClr>
                </a:solidFill>
              </a:rPr>
              <a:t> </a:t>
            </a:r>
          </a:p>
        </p:txBody>
      </p:sp>
    </p:spTree>
    <p:extLst>
      <p:ext uri="{BB962C8B-B14F-4D97-AF65-F5344CB8AC3E}">
        <p14:creationId xmlns:p14="http://schemas.microsoft.com/office/powerpoint/2010/main" val="2447494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işaret içeren bir resim&#10;&#10;Açıklama otomatik olarak oluşturuldu">
            <a:extLst>
              <a:ext uri="{FF2B5EF4-FFF2-40B4-BE49-F238E27FC236}">
                <a16:creationId xmlns:a16="http://schemas.microsoft.com/office/drawing/2014/main" id="{FD4B5B05-3891-307B-331A-C1F33E98A9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B6FA5CC4-ED2B-EEF6-5099-5FDD8B0EE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81895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a:stretch>
            <a:fillRect/>
          </a:stretch>
        </p:blipFill>
        <p:spPr>
          <a:xfrm>
            <a:off x="10862275" y="197159"/>
            <a:ext cx="1056187" cy="309127"/>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1266937" y="2251081"/>
            <a:ext cx="3981090" cy="282770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tr-TR" sz="2000" b="1" dirty="0">
                <a:solidFill>
                  <a:schemeClr val="tx1"/>
                </a:solidFill>
              </a:rPr>
              <a:t>Samet GÜLNAR</a:t>
            </a:r>
          </a:p>
          <a:p>
            <a:pPr algn="r"/>
            <a:r>
              <a:rPr lang="tr-TR" sz="1600" dirty="0">
                <a:solidFill>
                  <a:schemeClr val="tx1"/>
                </a:solidFill>
              </a:rPr>
              <a:t>İşletme ve Endüstri Mühendisi</a:t>
            </a:r>
          </a:p>
          <a:p>
            <a:pPr algn="r"/>
            <a:r>
              <a:rPr lang="tr-TR" sz="1600" dirty="0">
                <a:solidFill>
                  <a:schemeClr val="tx1"/>
                </a:solidFill>
              </a:rPr>
              <a:t>Prosense | Proje ve Satış Müdürü</a:t>
            </a:r>
          </a:p>
          <a:p>
            <a:pPr algn="r"/>
            <a:r>
              <a:rPr lang="tr-TR" sz="1600" dirty="0">
                <a:solidFill>
                  <a:schemeClr val="accent5">
                    <a:lumMod val="50000"/>
                  </a:schemeClr>
                </a:solidFill>
                <a:hlinkClick r:id="rId5"/>
              </a:rPr>
              <a:t>s</a:t>
            </a:r>
            <a:r>
              <a:rPr lang="tr-TR" sz="1600" dirty="0">
                <a:solidFill>
                  <a:schemeClr val="accent5">
                    <a:lumMod val="50000"/>
                  </a:schemeClr>
                </a:solidFill>
                <a:hlinkClick r:id="rId6"/>
              </a:rPr>
              <a:t>amet.gulnar@prosense.com.tr</a:t>
            </a:r>
            <a:endParaRPr lang="tr-TR" sz="1600" dirty="0">
              <a:solidFill>
                <a:schemeClr val="accent5">
                  <a:lumMod val="50000"/>
                </a:schemeClr>
              </a:solidFill>
            </a:endParaRPr>
          </a:p>
          <a:p>
            <a:pPr algn="r"/>
            <a:endParaRPr lang="tr-TR" sz="1600" b="1" dirty="0">
              <a:solidFill>
                <a:schemeClr val="accent5">
                  <a:lumMod val="50000"/>
                </a:schemeClr>
              </a:solidFill>
            </a:endParaRPr>
          </a:p>
          <a:p>
            <a:pPr marL="285750" indent="-285750" algn="r">
              <a:buFont typeface="Arial" panose="020B0604020202020204" pitchFamily="34" charset="0"/>
              <a:buChar char="•"/>
            </a:pPr>
            <a:r>
              <a:rPr lang="tr-TR" sz="1600" b="1" dirty="0">
                <a:solidFill>
                  <a:schemeClr val="tx1"/>
                </a:solidFill>
              </a:rPr>
              <a:t>2010 Telekomünikasyon Sistemleri</a:t>
            </a:r>
          </a:p>
          <a:p>
            <a:pPr marL="285750" indent="-285750" algn="r">
              <a:buFont typeface="Arial" panose="020B0604020202020204" pitchFamily="34" charset="0"/>
              <a:buChar char="•"/>
            </a:pPr>
            <a:r>
              <a:rPr lang="tr-TR" sz="1600" b="1" dirty="0">
                <a:solidFill>
                  <a:schemeClr val="tx1"/>
                </a:solidFill>
              </a:rPr>
              <a:t>2012 Zayıf Akım Sistemleri</a:t>
            </a:r>
          </a:p>
          <a:p>
            <a:pPr marL="285750" indent="-285750" algn="r">
              <a:buFont typeface="Arial" panose="020B0604020202020204" pitchFamily="34" charset="0"/>
              <a:buChar char="•"/>
            </a:pPr>
            <a:r>
              <a:rPr lang="tr-TR" sz="1600" b="1" dirty="0">
                <a:solidFill>
                  <a:schemeClr val="tx1"/>
                </a:solidFill>
              </a:rPr>
              <a:t>2015 Gaz Algılama Sistemleri</a:t>
            </a:r>
          </a:p>
        </p:txBody>
      </p:sp>
      <p:pic>
        <p:nvPicPr>
          <p:cNvPr id="8" name="Resim 7" descr="oturma, buzdolabı, yerleştirme, tablo içeren bir resim&#10;&#10;Açıklama otomatik olarak oluşturuldu">
            <a:hlinkClick r:id="rId7"/>
            <a:extLst>
              <a:ext uri="{FF2B5EF4-FFF2-40B4-BE49-F238E27FC236}">
                <a16:creationId xmlns:a16="http://schemas.microsoft.com/office/drawing/2014/main" id="{F0E0CA08-4512-4DF8-BE34-EA9C63CDCF9C}"/>
              </a:ext>
            </a:extLst>
          </p:cNvPr>
          <p:cNvPicPr>
            <a:picLocks noChangeAspect="1"/>
          </p:cNvPicPr>
          <p:nvPr/>
        </p:nvPicPr>
        <p:blipFill rotWithShape="1">
          <a:blip r:embed="rId8"/>
          <a:srcRect l="30664" t="42690" r="38440" b="27968"/>
          <a:stretch/>
        </p:blipFill>
        <p:spPr>
          <a:xfrm rot="5400000">
            <a:off x="5276607" y="1555280"/>
            <a:ext cx="5469326" cy="3895724"/>
          </a:xfrm>
          <a:prstGeom prst="ellipse">
            <a:avLst/>
          </a:prstGeom>
          <a:ln>
            <a:noFill/>
          </a:ln>
          <a:effectLst>
            <a:softEdge rad="112500"/>
          </a:effectLst>
        </p:spPr>
      </p:pic>
      <p:pic>
        <p:nvPicPr>
          <p:cNvPr id="10" name="Resim 9">
            <a:hlinkClick r:id="rId9"/>
            <a:extLst>
              <a:ext uri="{FF2B5EF4-FFF2-40B4-BE49-F238E27FC236}">
                <a16:creationId xmlns:a16="http://schemas.microsoft.com/office/drawing/2014/main" id="{241AF908-1032-F904-E467-24A542C380DC}"/>
              </a:ext>
            </a:extLst>
          </p:cNvPr>
          <p:cNvPicPr>
            <a:picLocks noChangeAspect="1"/>
          </p:cNvPicPr>
          <p:nvPr/>
        </p:nvPicPr>
        <p:blipFill>
          <a:blip r:embed="rId10"/>
          <a:stretch>
            <a:fillRect/>
          </a:stretch>
        </p:blipFill>
        <p:spPr>
          <a:xfrm>
            <a:off x="264571" y="5951754"/>
            <a:ext cx="812698" cy="711111"/>
          </a:xfrm>
          <a:prstGeom prst="rect">
            <a:avLst/>
          </a:prstGeom>
        </p:spPr>
      </p:pic>
    </p:spTree>
    <p:extLst>
      <p:ext uri="{BB962C8B-B14F-4D97-AF65-F5344CB8AC3E}">
        <p14:creationId xmlns:p14="http://schemas.microsoft.com/office/powerpoint/2010/main" val="310665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6690244" y="1258532"/>
            <a:ext cx="5228218"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defRPr/>
            </a:pPr>
            <a:r>
              <a:rPr lang="tr-TR" sz="2000" b="1" dirty="0">
                <a:solidFill>
                  <a:schemeClr val="tx1"/>
                </a:solidFill>
              </a:rPr>
              <a:t>Kuruluş, 2006</a:t>
            </a:r>
            <a:endParaRPr lang="en-US" sz="2000" b="1" dirty="0">
              <a:solidFill>
                <a:schemeClr val="tx1"/>
              </a:solidFill>
            </a:endParaRPr>
          </a:p>
          <a:p>
            <a:pPr marL="342900" indent="-342900" algn="l">
              <a:buFont typeface="Arial" panose="020B0604020202020204" pitchFamily="34" charset="0"/>
              <a:buChar char="•"/>
              <a:defRPr/>
            </a:pPr>
            <a:r>
              <a:rPr lang="tr-TR" sz="2000" dirty="0">
                <a:solidFill>
                  <a:schemeClr val="tx1"/>
                </a:solidFill>
              </a:rPr>
              <a:t>4</a:t>
            </a:r>
            <a:r>
              <a:rPr lang="en-US" sz="2000" dirty="0">
                <a:solidFill>
                  <a:schemeClr val="tx1"/>
                </a:solidFill>
              </a:rPr>
              <a:t>5+ </a:t>
            </a:r>
            <a:r>
              <a:rPr lang="tr-TR" sz="2000" dirty="0">
                <a:solidFill>
                  <a:schemeClr val="tx1"/>
                </a:solidFill>
              </a:rPr>
              <a:t>Çalışan</a:t>
            </a:r>
          </a:p>
          <a:p>
            <a:pPr marL="342900" indent="-342900" algn="l">
              <a:buFont typeface="Arial" panose="020B0604020202020204" pitchFamily="34" charset="0"/>
              <a:buChar char="•"/>
              <a:defRPr/>
            </a:pPr>
            <a:r>
              <a:rPr lang="tr-TR" sz="2000" b="1" dirty="0">
                <a:solidFill>
                  <a:schemeClr val="tx1"/>
                </a:solidFill>
              </a:rPr>
              <a:t>1000+ Gaz Algılama Dedektörü</a:t>
            </a:r>
            <a:endParaRPr lang="en-US" sz="2000" b="1" dirty="0">
              <a:solidFill>
                <a:schemeClr val="tx1"/>
              </a:solidFill>
            </a:endParaRPr>
          </a:p>
          <a:p>
            <a:pPr marL="342900" indent="-342900" algn="l">
              <a:buFont typeface="Arial" panose="020B0604020202020204" pitchFamily="34" charset="0"/>
              <a:buChar char="•"/>
              <a:defRPr/>
            </a:pPr>
            <a:r>
              <a:rPr lang="en-US" sz="2000" dirty="0">
                <a:solidFill>
                  <a:schemeClr val="tx1"/>
                </a:solidFill>
              </a:rPr>
              <a:t>ATEX/IECEx</a:t>
            </a:r>
            <a:r>
              <a:rPr lang="tr-TR" sz="2000" dirty="0">
                <a:solidFill>
                  <a:schemeClr val="tx1"/>
                </a:solidFill>
              </a:rPr>
              <a:t>, UL, CSA, INMETRO, UKEX, </a:t>
            </a:r>
            <a:r>
              <a:rPr lang="tr-TR" sz="2000" dirty="0" err="1">
                <a:solidFill>
                  <a:schemeClr val="tx1"/>
                </a:solidFill>
              </a:rPr>
              <a:t>ECASEx</a:t>
            </a:r>
            <a:r>
              <a:rPr lang="tr-TR" sz="2000" dirty="0">
                <a:solidFill>
                  <a:schemeClr val="tx1"/>
                </a:solidFill>
              </a:rPr>
              <a:t>, SIL2/3</a:t>
            </a:r>
          </a:p>
          <a:p>
            <a:pPr marL="342900" indent="-342900" algn="l">
              <a:buFont typeface="Arial" panose="020B0604020202020204" pitchFamily="34" charset="0"/>
              <a:buChar char="•"/>
              <a:defRPr/>
            </a:pPr>
            <a:r>
              <a:rPr lang="en-US" sz="2000" b="1" dirty="0">
                <a:solidFill>
                  <a:schemeClr val="tx1"/>
                </a:solidFill>
              </a:rPr>
              <a:t>QAN</a:t>
            </a:r>
            <a:r>
              <a:rPr lang="tr-TR" sz="2000" b="1" dirty="0">
                <a:solidFill>
                  <a:schemeClr val="tx1"/>
                </a:solidFill>
              </a:rPr>
              <a:t>,</a:t>
            </a:r>
            <a:r>
              <a:rPr lang="en-US" sz="2000" b="1" dirty="0">
                <a:solidFill>
                  <a:schemeClr val="tx1"/>
                </a:solidFill>
              </a:rPr>
              <a:t> QAR</a:t>
            </a:r>
            <a:r>
              <a:rPr lang="tr-TR" sz="2000" b="1" dirty="0">
                <a:solidFill>
                  <a:schemeClr val="tx1"/>
                </a:solidFill>
              </a:rPr>
              <a:t>, UKCA, UL, INMETRO</a:t>
            </a:r>
            <a:r>
              <a:rPr lang="en-US" sz="2000" b="1" dirty="0">
                <a:solidFill>
                  <a:schemeClr val="tx1"/>
                </a:solidFill>
              </a:rPr>
              <a:t> audits </a:t>
            </a:r>
            <a:endParaRPr lang="tr-TR" sz="2000" b="1" dirty="0">
              <a:solidFill>
                <a:schemeClr val="tx1"/>
              </a:solidFill>
            </a:endParaRPr>
          </a:p>
          <a:p>
            <a:pPr marL="342900" indent="-342900" algn="l">
              <a:buFont typeface="Arial" panose="020B0604020202020204" pitchFamily="34" charset="0"/>
              <a:buChar char="•"/>
              <a:defRPr/>
            </a:pPr>
            <a:r>
              <a:rPr lang="tr-TR" sz="2000" dirty="0">
                <a:solidFill>
                  <a:schemeClr val="tx1"/>
                </a:solidFill>
              </a:rPr>
              <a:t>2016-2018 En Hızlı Büyüyen 100 Şirket</a:t>
            </a:r>
            <a:endParaRPr lang="en-US" sz="2000" dirty="0">
              <a:solidFill>
                <a:schemeClr val="tx1"/>
              </a:solidFill>
            </a:endParaRPr>
          </a:p>
          <a:p>
            <a:pPr marL="342900" indent="-342900" algn="l">
              <a:buFont typeface="Arial" panose="020B0604020202020204" pitchFamily="34" charset="0"/>
              <a:buChar char="•"/>
              <a:defRPr/>
            </a:pPr>
            <a:r>
              <a:rPr lang="tr-TR" sz="2000" b="1" dirty="0">
                <a:solidFill>
                  <a:schemeClr val="tx1"/>
                </a:solidFill>
              </a:rPr>
              <a:t>2019-2020 En Hızlı Büyüyen 50 Teknoloji şirketi</a:t>
            </a:r>
            <a:endParaRPr lang="en-US" sz="2000" b="1" dirty="0">
              <a:solidFill>
                <a:schemeClr val="tx1"/>
              </a:solidFill>
            </a:endParaRPr>
          </a:p>
        </p:txBody>
      </p:sp>
      <p:pic>
        <p:nvPicPr>
          <p:cNvPr id="10" name="Resim 9">
            <a:hlinkClick r:id="rId6"/>
            <a:extLst>
              <a:ext uri="{FF2B5EF4-FFF2-40B4-BE49-F238E27FC236}">
                <a16:creationId xmlns:a16="http://schemas.microsoft.com/office/drawing/2014/main" id="{241AF908-1032-F904-E467-24A542C380DC}"/>
              </a:ext>
            </a:extLst>
          </p:cNvPr>
          <p:cNvPicPr>
            <a:picLocks noChangeAspect="1"/>
          </p:cNvPicPr>
          <p:nvPr/>
        </p:nvPicPr>
        <p:blipFill>
          <a:blip r:embed="rId7"/>
          <a:stretch>
            <a:fillRect/>
          </a:stretch>
        </p:blipFill>
        <p:spPr>
          <a:xfrm>
            <a:off x="264571" y="5951754"/>
            <a:ext cx="812698" cy="711111"/>
          </a:xfrm>
          <a:prstGeom prst="rect">
            <a:avLst/>
          </a:prstGeom>
        </p:spPr>
      </p:pic>
      <p:pic>
        <p:nvPicPr>
          <p:cNvPr id="2" name="Resim 1">
            <a:extLst>
              <a:ext uri="{FF2B5EF4-FFF2-40B4-BE49-F238E27FC236}">
                <a16:creationId xmlns:a16="http://schemas.microsoft.com/office/drawing/2014/main" id="{4A51C60A-818A-9F67-ECCA-0675506846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7895"/>
          <a:stretch/>
        </p:blipFill>
        <p:spPr>
          <a:xfrm>
            <a:off x="-1" y="1373519"/>
            <a:ext cx="6536245" cy="4373041"/>
          </a:xfrm>
          <a:prstGeom prst="rect">
            <a:avLst/>
          </a:prstGeom>
        </p:spPr>
      </p:pic>
      <p:pic>
        <p:nvPicPr>
          <p:cNvPr id="3" name="Picture 2" descr="Özkan Karataş">
            <a:extLst>
              <a:ext uri="{FF2B5EF4-FFF2-40B4-BE49-F238E27FC236}">
                <a16:creationId xmlns:a16="http://schemas.microsoft.com/office/drawing/2014/main" id="{0C0ACA7C-2DE5-0F03-07EA-B8BA07E626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0243" y="4526852"/>
            <a:ext cx="4800370" cy="119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55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3463500" y="1215770"/>
            <a:ext cx="5296677" cy="5296677"/>
          </a:xfrm>
          <a:prstGeom prst="rect">
            <a:avLst/>
          </a:prstGeom>
        </p:spPr>
      </p:pic>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2" y="630995"/>
            <a:ext cx="12192000" cy="584775"/>
          </a:xfrm>
          <a:prstGeom prst="rect">
            <a:avLst/>
          </a:prstGeom>
          <a:noFill/>
        </p:spPr>
        <p:txBody>
          <a:bodyPr wrap="square">
            <a:spAutoFit/>
          </a:bodyPr>
          <a:lstStyle/>
          <a:p>
            <a:pPr algn="ctr"/>
            <a:r>
              <a:rPr lang="tr-TR" sz="3200" b="1" dirty="0"/>
              <a:t>DETAYA İHTİYACINIZ OLURSA…</a:t>
            </a:r>
          </a:p>
        </p:txBody>
      </p:sp>
    </p:spTree>
    <p:extLst>
      <p:ext uri="{BB962C8B-B14F-4D97-AF65-F5344CB8AC3E}">
        <p14:creationId xmlns:p14="http://schemas.microsoft.com/office/powerpoint/2010/main" val="459029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2428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UGAS Neden Gerekli</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UGAS Yöntemleri</a:t>
            </a:r>
          </a:p>
          <a:p>
            <a:pPr marL="228600" indent="-228600" algn="l">
              <a:lnSpc>
                <a:spcPct val="90000"/>
              </a:lnSpc>
              <a:spcBef>
                <a:spcPts val="1000"/>
              </a:spcBef>
              <a:buFont typeface="Arial" panose="020B0604020202020204" pitchFamily="34" charset="0"/>
              <a:buChar char="•"/>
              <a:defRPr/>
            </a:pPr>
            <a:r>
              <a:rPr lang="tr-TR" sz="2800" b="1" dirty="0">
                <a:solidFill>
                  <a:prstClr val="black"/>
                </a:solidFill>
                <a:latin typeface="Calibri" panose="020F0502020204030204"/>
              </a:rPr>
              <a:t>NGA Sistemleri</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UGAS Avantajları</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UGAS Dezavantajları</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UGAS ve NGA</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UGA</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tretch>
            <a:fillRect/>
          </a:stretch>
        </p:blipFill>
        <p:spPr>
          <a:xfrm>
            <a:off x="6660444"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AC9953A1-35CD-DE17-B2A9-2977EE1349E3}"/>
              </a:ext>
            </a:extLst>
          </p:cNvPr>
          <p:cNvSpPr txBox="1"/>
          <p:nvPr/>
        </p:nvSpPr>
        <p:spPr>
          <a:xfrm>
            <a:off x="3971603" y="988564"/>
            <a:ext cx="4248789" cy="769441"/>
          </a:xfrm>
          <a:prstGeom prst="rect">
            <a:avLst/>
          </a:prstGeom>
          <a:noFill/>
        </p:spPr>
        <p:txBody>
          <a:bodyPr wrap="square">
            <a:spAutoFit/>
          </a:bodyPr>
          <a:lstStyle/>
          <a:p>
            <a:pPr algn="ctr"/>
            <a:r>
              <a:rPr lang="tr-TR" sz="4400" b="1" dirty="0">
                <a:solidFill>
                  <a:schemeClr val="tx1">
                    <a:lumMod val="50000"/>
                    <a:lumOff val="50000"/>
                  </a:schemeClr>
                </a:solidFill>
              </a:rPr>
              <a:t>SİSTEMLERİ</a:t>
            </a:r>
          </a:p>
        </p:txBody>
      </p:sp>
    </p:spTree>
    <p:extLst>
      <p:ext uri="{BB962C8B-B14F-4D97-AF65-F5344CB8AC3E}">
        <p14:creationId xmlns:p14="http://schemas.microsoft.com/office/powerpoint/2010/main" val="51143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15597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Madenler</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Petrokimya Tesisleri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Doğalgaz Arama Çalışmaları</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dirty="0">
                <a:solidFill>
                  <a:prstClr val="black"/>
                </a:solidFill>
                <a:latin typeface="Calibri" panose="020F0502020204030204"/>
              </a:rPr>
              <a:t>Doğalgaz Boru Tesisleri</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Rafineriler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Uzay Tesisleri</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t>UGAS</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tretch>
            <a:fillRect/>
          </a:stretch>
        </p:blipFill>
        <p:spPr>
          <a:xfrm>
            <a:off x="6660444"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AC9953A1-35CD-DE17-B2A9-2977EE1349E3}"/>
              </a:ext>
            </a:extLst>
          </p:cNvPr>
          <p:cNvSpPr txBox="1"/>
          <p:nvPr/>
        </p:nvSpPr>
        <p:spPr>
          <a:xfrm>
            <a:off x="3472958" y="1003210"/>
            <a:ext cx="5246080" cy="769441"/>
          </a:xfrm>
          <a:prstGeom prst="rect">
            <a:avLst/>
          </a:prstGeom>
          <a:noFill/>
        </p:spPr>
        <p:txBody>
          <a:bodyPr wrap="square">
            <a:spAutoFit/>
          </a:bodyPr>
          <a:lstStyle/>
          <a:p>
            <a:pPr algn="ctr"/>
            <a:r>
              <a:rPr lang="tr-TR" sz="4400" b="1" dirty="0">
                <a:solidFill>
                  <a:schemeClr val="tx1">
                    <a:lumMod val="50000"/>
                    <a:lumOff val="50000"/>
                  </a:schemeClr>
                </a:solidFill>
              </a:rPr>
              <a:t>KULLANIM ALANLARI</a:t>
            </a:r>
          </a:p>
        </p:txBody>
      </p:sp>
    </p:spTree>
    <p:extLst>
      <p:ext uri="{BB962C8B-B14F-4D97-AF65-F5344CB8AC3E}">
        <p14:creationId xmlns:p14="http://schemas.microsoft.com/office/powerpoint/2010/main" val="358655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452640"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Fiziksel Erişimin mümkün olmaması</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Gaz kaçağı olabilecek noktalara erişimin olmaması</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Çevreye yayılımın çok hızlı olması</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Yayılımın tahmin edilemez olması</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Hayati önem taşımayan ancak minik kaçakların uzaktan istenmesi</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solidFill>
                  <a:schemeClr val="tx1">
                    <a:lumMod val="65000"/>
                    <a:lumOff val="35000"/>
                  </a:schemeClr>
                </a:solidFill>
              </a:rPr>
              <a:t>UGAS</a:t>
            </a:r>
          </a:p>
        </p:txBody>
      </p:sp>
      <p:sp>
        <p:nvSpPr>
          <p:cNvPr id="11" name="Metin kutusu 10">
            <a:extLst>
              <a:ext uri="{FF2B5EF4-FFF2-40B4-BE49-F238E27FC236}">
                <a16:creationId xmlns:a16="http://schemas.microsoft.com/office/drawing/2014/main" id="{DBA5DC45-9A71-0D42-4EA7-63D388F6DCCA}"/>
              </a:ext>
            </a:extLst>
          </p:cNvPr>
          <p:cNvSpPr txBox="1"/>
          <p:nvPr/>
        </p:nvSpPr>
        <p:spPr>
          <a:xfrm>
            <a:off x="3971603" y="988564"/>
            <a:ext cx="4248789" cy="769441"/>
          </a:xfrm>
          <a:prstGeom prst="rect">
            <a:avLst/>
          </a:prstGeom>
          <a:noFill/>
        </p:spPr>
        <p:txBody>
          <a:bodyPr wrap="square">
            <a:spAutoFit/>
          </a:bodyPr>
          <a:lstStyle/>
          <a:p>
            <a:pPr algn="ctr"/>
            <a:r>
              <a:rPr lang="tr-TR" sz="4400" b="1" dirty="0"/>
              <a:t>NEDEN?</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6660444" y="1584915"/>
            <a:ext cx="4755444" cy="4755444"/>
          </a:xfrm>
          <a:prstGeom prst="ellipse">
            <a:avLst/>
          </a:prstGeom>
          <a:ln>
            <a:noFill/>
          </a:ln>
          <a:effectLst>
            <a:softEdge rad="112500"/>
          </a:effectLst>
        </p:spPr>
      </p:pic>
    </p:spTree>
    <p:extLst>
      <p:ext uri="{BB962C8B-B14F-4D97-AF65-F5344CB8AC3E}">
        <p14:creationId xmlns:p14="http://schemas.microsoft.com/office/powerpoint/2010/main" val="1696400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74142"/>
            <a:ext cx="12192000" cy="6858000"/>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4" name="Resim 3">
            <a:hlinkClick r:id="rId6"/>
            <a:extLst>
              <a:ext uri="{FF2B5EF4-FFF2-40B4-BE49-F238E27FC236}">
                <a16:creationId xmlns:a16="http://schemas.microsoft.com/office/drawing/2014/main" id="{E417E4D5-2205-BBC8-2466-1191D5452348}"/>
              </a:ext>
            </a:extLst>
          </p:cNvPr>
          <p:cNvPicPr>
            <a:picLocks noChangeAspect="1"/>
          </p:cNvPicPr>
          <p:nvPr/>
        </p:nvPicPr>
        <p:blipFill>
          <a:blip r:embed="rId7"/>
          <a:stretch>
            <a:fillRect/>
          </a:stretch>
        </p:blipFill>
        <p:spPr>
          <a:xfrm>
            <a:off x="10393799" y="516415"/>
            <a:ext cx="1798199" cy="1798199"/>
          </a:xfrm>
          <a:prstGeom prst="rect">
            <a:avLst/>
          </a:prstGeom>
        </p:spPr>
      </p:pic>
      <p:sp>
        <p:nvSpPr>
          <p:cNvPr id="5" name="Alt Başlık 2">
            <a:extLst>
              <a:ext uri="{FF2B5EF4-FFF2-40B4-BE49-F238E27FC236}">
                <a16:creationId xmlns:a16="http://schemas.microsoft.com/office/drawing/2014/main" id="{9926F3DD-54E6-CF3F-FA9C-EE6B02FF3218}"/>
              </a:ext>
            </a:extLst>
          </p:cNvPr>
          <p:cNvSpPr txBox="1">
            <a:spLocks/>
          </p:cNvSpPr>
          <p:nvPr/>
        </p:nvSpPr>
        <p:spPr>
          <a:xfrm>
            <a:off x="5809172" y="2117111"/>
            <a:ext cx="6207804" cy="371283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Ultrasonik ve Akustik Gaz Algılama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a:solidFill>
                  <a:prstClr val="black"/>
                </a:solidFill>
                <a:latin typeface="Calibri" panose="020F0502020204030204"/>
              </a:rPr>
              <a:t>Kamera ile Gaz Algılama</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Lazer ile Gaz Algılama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sz="2800" b="1" dirty="0" err="1">
                <a:solidFill>
                  <a:prstClr val="black"/>
                </a:solidFill>
                <a:latin typeface="Calibri" panose="020F0502020204030204"/>
              </a:rPr>
              <a:t>Drone</a:t>
            </a:r>
            <a:r>
              <a:rPr lang="tr-TR" sz="2800" b="1" dirty="0">
                <a:solidFill>
                  <a:prstClr val="black"/>
                </a:solidFill>
                <a:latin typeface="Calibri" panose="020F0502020204030204"/>
              </a:rPr>
              <a:t> ile Gaz Algılama</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rPr>
              <a:t>GSS ile gaz algılama</a:t>
            </a:r>
          </a:p>
        </p:txBody>
      </p:sp>
      <p:pic>
        <p:nvPicPr>
          <p:cNvPr id="10" name="Resim 9">
            <a:hlinkClick r:id="rId8"/>
            <a:extLst>
              <a:ext uri="{FF2B5EF4-FFF2-40B4-BE49-F238E27FC236}">
                <a16:creationId xmlns:a16="http://schemas.microsoft.com/office/drawing/2014/main" id="{241AF908-1032-F904-E467-24A542C380DC}"/>
              </a:ext>
            </a:extLst>
          </p:cNvPr>
          <p:cNvPicPr>
            <a:picLocks noChangeAspect="1"/>
          </p:cNvPicPr>
          <p:nvPr/>
        </p:nvPicPr>
        <p:blipFill>
          <a:blip r:embed="rId9"/>
          <a:stretch>
            <a:fillRect/>
          </a:stretch>
        </p:blipFill>
        <p:spPr>
          <a:xfrm>
            <a:off x="264571" y="5951754"/>
            <a:ext cx="812698" cy="711111"/>
          </a:xfrm>
          <a:prstGeom prst="rect">
            <a:avLst/>
          </a:prstGeom>
        </p:spPr>
      </p:pic>
      <p:sp>
        <p:nvSpPr>
          <p:cNvPr id="9" name="Metin kutusu 8">
            <a:extLst>
              <a:ext uri="{FF2B5EF4-FFF2-40B4-BE49-F238E27FC236}">
                <a16:creationId xmlns:a16="http://schemas.microsoft.com/office/drawing/2014/main" id="{45E2398B-B94E-5EB6-927D-80EFACF0B4F1}"/>
              </a:ext>
            </a:extLst>
          </p:cNvPr>
          <p:cNvSpPr txBox="1"/>
          <p:nvPr/>
        </p:nvSpPr>
        <p:spPr>
          <a:xfrm>
            <a:off x="0" y="430138"/>
            <a:ext cx="12192000" cy="584775"/>
          </a:xfrm>
          <a:prstGeom prst="rect">
            <a:avLst/>
          </a:prstGeom>
          <a:noFill/>
        </p:spPr>
        <p:txBody>
          <a:bodyPr wrap="square">
            <a:spAutoFit/>
          </a:bodyPr>
          <a:lstStyle/>
          <a:p>
            <a:pPr algn="ctr"/>
            <a:r>
              <a:rPr lang="tr-TR" sz="3200" b="1" dirty="0">
                <a:solidFill>
                  <a:schemeClr val="tx1">
                    <a:lumMod val="50000"/>
                    <a:lumOff val="50000"/>
                  </a:schemeClr>
                </a:solidFill>
              </a:rPr>
              <a:t>UGAS</a:t>
            </a:r>
          </a:p>
        </p:txBody>
      </p:sp>
      <p:pic>
        <p:nvPicPr>
          <p:cNvPr id="14" name="Resim 13">
            <a:extLst>
              <a:ext uri="{FF2B5EF4-FFF2-40B4-BE49-F238E27FC236}">
                <a16:creationId xmlns:a16="http://schemas.microsoft.com/office/drawing/2014/main" id="{2D742E0C-A003-14C2-FB6D-EB913B1CB8FD}"/>
              </a:ext>
            </a:extLst>
          </p:cNvPr>
          <p:cNvPicPr>
            <a:picLocks noChangeAspect="1"/>
          </p:cNvPicPr>
          <p:nvPr/>
        </p:nvPicPr>
        <p:blipFill>
          <a:blip r:embed="rId10"/>
          <a:srcRect/>
          <a:stretch/>
        </p:blipFill>
        <p:spPr>
          <a:xfrm>
            <a:off x="987826" y="1584915"/>
            <a:ext cx="4755444" cy="4755444"/>
          </a:xfrm>
          <a:prstGeom prst="ellipse">
            <a:avLst/>
          </a:prstGeom>
          <a:ln>
            <a:noFill/>
          </a:ln>
          <a:effectLst>
            <a:softEdge rad="112500"/>
          </a:effectLst>
        </p:spPr>
      </p:pic>
      <p:sp>
        <p:nvSpPr>
          <p:cNvPr id="2" name="Metin kutusu 1">
            <a:extLst>
              <a:ext uri="{FF2B5EF4-FFF2-40B4-BE49-F238E27FC236}">
                <a16:creationId xmlns:a16="http://schemas.microsoft.com/office/drawing/2014/main" id="{771F4067-D87E-C3E5-F0F7-528D889E2028}"/>
              </a:ext>
            </a:extLst>
          </p:cNvPr>
          <p:cNvSpPr txBox="1"/>
          <p:nvPr/>
        </p:nvSpPr>
        <p:spPr>
          <a:xfrm>
            <a:off x="3030021" y="986188"/>
            <a:ext cx="6131953" cy="769441"/>
          </a:xfrm>
          <a:prstGeom prst="rect">
            <a:avLst/>
          </a:prstGeom>
          <a:noFill/>
        </p:spPr>
        <p:txBody>
          <a:bodyPr wrap="square">
            <a:spAutoFit/>
          </a:bodyPr>
          <a:lstStyle/>
          <a:p>
            <a:pPr algn="ctr"/>
            <a:r>
              <a:rPr lang="tr-TR" sz="4400" b="1" dirty="0"/>
              <a:t>YÖNTEMLER</a:t>
            </a:r>
          </a:p>
        </p:txBody>
      </p:sp>
    </p:spTree>
    <p:extLst>
      <p:ext uri="{BB962C8B-B14F-4D97-AF65-F5344CB8AC3E}">
        <p14:creationId xmlns:p14="http://schemas.microsoft.com/office/powerpoint/2010/main" val="32572411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1301</Words>
  <Application>Microsoft Office PowerPoint</Application>
  <PresentationFormat>Geniş ekran</PresentationFormat>
  <Paragraphs>217</Paragraphs>
  <Slides>25</Slides>
  <Notes>21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Arial</vt:lpstr>
      <vt:lpstr>Calibri</vt:lpstr>
      <vt:lpstr>Calibri Light</vt:lpstr>
      <vt:lpstr>Consolas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Samet Gülnar</cp:lastModifiedBy>
  <cp:revision>11</cp:revision>
  <dcterms:created xsi:type="dcterms:W3CDTF">2023-03-08T15:08:10Z</dcterms:created>
  <dcterms:modified xsi:type="dcterms:W3CDTF">2023-05-03T09:23:14Z</dcterms:modified>
</cp:coreProperties>
</file>